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1"/>
  </p:notesMasterIdLst>
  <p:sldIdLst>
    <p:sldId id="257" r:id="rId2"/>
    <p:sldId id="258" r:id="rId3"/>
    <p:sldId id="260" r:id="rId4"/>
    <p:sldId id="310" r:id="rId5"/>
    <p:sldId id="303" r:id="rId6"/>
    <p:sldId id="304" r:id="rId7"/>
    <p:sldId id="309" r:id="rId8"/>
    <p:sldId id="268" r:id="rId9"/>
    <p:sldId id="261" r:id="rId10"/>
    <p:sldId id="311" r:id="rId11"/>
    <p:sldId id="264" r:id="rId12"/>
    <p:sldId id="306" r:id="rId13"/>
    <p:sldId id="307" r:id="rId14"/>
    <p:sldId id="275" r:id="rId15"/>
    <p:sldId id="308" r:id="rId16"/>
    <p:sldId id="270" r:id="rId17"/>
    <p:sldId id="280" r:id="rId18"/>
    <p:sldId id="263" r:id="rId19"/>
    <p:sldId id="285" r:id="rId20"/>
  </p:sldIdLst>
  <p:sldSz cx="9144000" cy="5143500" type="screen16x9"/>
  <p:notesSz cx="6858000" cy="9144000"/>
  <p:embeddedFontLst>
    <p:embeddedFont>
      <p:font typeface="Aharoni" panose="02010803020104030203" pitchFamily="2" charset="-79"/>
      <p:bold r:id="rId22"/>
    </p:embeddedFont>
    <p:embeddedFont>
      <p:font typeface="Roboto Slab Regular" panose="020B0604020202020204" charset="0"/>
      <p:regular r:id="rId23"/>
      <p:bold r:id="rId24"/>
    </p:embeddedFont>
    <p:embeddedFont>
      <p:font typeface="Squada One"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1F49"/>
    <a:srgbClr val="7F7A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3C1572-E359-4A39-BACF-0CF08FFD4218}">
  <a:tblStyle styleId="{563C1572-E359-4A39-BACF-0CF08FFD421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44" d="100"/>
          <a:sy n="144" d="100"/>
        </p:scale>
        <p:origin x="654" y="11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media/hdphoto1.wdp>
</file>

<file path=ppt/media/image1.png>
</file>

<file path=ppt/media/image2.jp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dfce81f1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dfce81f1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4dfce81f19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4dfce81f19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3412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71225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844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4dfce81f19_0_1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4dfce81f19_0_1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4dfce81f19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4dfce81f19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733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4dfce81f19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4dfce81f19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dirty="0"/>
              <a:t>Gemiddelde score blijft altijd ongeveer gelijk (rond 56)</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4dfce81f19_0_1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4dfce81f19_0_1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2"/>
        <p:cNvGrpSpPr/>
        <p:nvPr/>
      </p:nvGrpSpPr>
      <p:grpSpPr>
        <a:xfrm>
          <a:off x="0" y="0"/>
          <a:ext cx="0" cy="0"/>
          <a:chOff x="0" y="0"/>
          <a:chExt cx="0" cy="0"/>
        </a:xfrm>
      </p:grpSpPr>
      <p:sp>
        <p:nvSpPr>
          <p:cNvPr id="1573" name="Google Shape;1573;g4dfce81f19_0_1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 name="Google Shape;1574;g4dfce81f19_0_1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4dfce81f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4dfce81f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dfce81f19_0_1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dfce81f19_0_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178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4dfce81f19_0_1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4dfce81f19_0_1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6444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dfce81f1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dfce81f1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7756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dfce81f1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dfce81f1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dirty="0"/>
              <a:t>12 categorieën (disclaimer vooraf)</a:t>
            </a:r>
            <a:endParaRPr dirty="0"/>
          </a:p>
        </p:txBody>
      </p:sp>
    </p:spTree>
    <p:extLst>
      <p:ext uri="{BB962C8B-B14F-4D97-AF65-F5344CB8AC3E}">
        <p14:creationId xmlns:p14="http://schemas.microsoft.com/office/powerpoint/2010/main" val="1027975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4dfce81f19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4dfce81f19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dfce81f19_0_1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dfce81f19_0_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LAST TITTLE " type="secHead">
  <p:cSld name="SECTION_HEADER">
    <p:spTree>
      <p:nvGrpSpPr>
        <p:cNvPr id="1" name="Shape 23"/>
        <p:cNvGrpSpPr/>
        <p:nvPr/>
      </p:nvGrpSpPr>
      <p:grpSpPr>
        <a:xfrm>
          <a:off x="0" y="0"/>
          <a:ext cx="0" cy="0"/>
          <a:chOff x="0" y="0"/>
          <a:chExt cx="0" cy="0"/>
        </a:xfrm>
      </p:grpSpPr>
      <p:sp>
        <p:nvSpPr>
          <p:cNvPr id="24" name="Google Shape;24;p3"/>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flipH="1">
            <a:off x="5044662"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flipH="1">
            <a:off x="-1030572" y="1031119"/>
            <a:ext cx="5163784" cy="3101528"/>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1259661" y="327527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flipH="1">
            <a:off x="1279448" y="912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9085623" y="18243"/>
            <a:ext cx="58377" cy="9294"/>
          </a:xfrm>
          <a:custGeom>
            <a:avLst/>
            <a:gdLst/>
            <a:ahLst/>
            <a:cxnLst/>
            <a:rect l="l" t="t" r="r" b="b"/>
            <a:pathLst>
              <a:path w="332" h="54" extrusionOk="0">
                <a:moveTo>
                  <a:pt x="0" y="0"/>
                </a:moveTo>
                <a:cubicBezTo>
                  <a:pt x="106" y="0"/>
                  <a:pt x="212" y="53"/>
                  <a:pt x="331" y="53"/>
                </a:cubicBezTo>
                <a:cubicBezTo>
                  <a:pt x="212" y="0"/>
                  <a:pt x="159" y="0"/>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34" name="Google Shape;34;p3"/>
          <p:cNvSpPr txBox="1">
            <a:spLocks noGrp="1"/>
          </p:cNvSpPr>
          <p:nvPr>
            <p:ph type="subTitle" idx="1"/>
          </p:nvPr>
        </p:nvSpPr>
        <p:spPr>
          <a:xfrm>
            <a:off x="3396113" y="3252298"/>
            <a:ext cx="3480300" cy="471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cxnSp>
        <p:nvCxnSpPr>
          <p:cNvPr id="35" name="Google Shape;35;p3"/>
          <p:cNvCxnSpPr/>
          <p:nvPr/>
        </p:nvCxnSpPr>
        <p:spPr>
          <a:xfrm>
            <a:off x="-14750" y="3146525"/>
            <a:ext cx="58806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824">
          <p15:clr>
            <a:srgbClr val="F9AD4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AND DESIGN 3">
  <p:cSld name="CAPTION_ONLY_1">
    <p:spTree>
      <p:nvGrpSpPr>
        <p:cNvPr id="1" name="Shape 123"/>
        <p:cNvGrpSpPr/>
        <p:nvPr/>
      </p:nvGrpSpPr>
      <p:grpSpPr>
        <a:xfrm>
          <a:off x="0" y="0"/>
          <a:ext cx="0" cy="0"/>
          <a:chOff x="0" y="0"/>
          <a:chExt cx="0" cy="0"/>
        </a:xfrm>
      </p:grpSpPr>
      <p:sp>
        <p:nvSpPr>
          <p:cNvPr id="124" name="Google Shape;124;p13"/>
          <p:cNvSpPr txBox="1">
            <a:spLocks noGrp="1"/>
          </p:cNvSpPr>
          <p:nvPr>
            <p:ph type="ctrTitle"/>
          </p:nvPr>
        </p:nvSpPr>
        <p:spPr>
          <a:xfrm>
            <a:off x="668304" y="1130675"/>
            <a:ext cx="26553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25" name="Google Shape;125;p13"/>
          <p:cNvSpPr txBox="1">
            <a:spLocks noGrp="1"/>
          </p:cNvSpPr>
          <p:nvPr>
            <p:ph type="subTitle" idx="1"/>
          </p:nvPr>
        </p:nvSpPr>
        <p:spPr>
          <a:xfrm>
            <a:off x="668301" y="3220225"/>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26" name="Google Shape;126;p13"/>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525"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txBox="1">
            <a:spLocks noGrp="1"/>
          </p:cNvSpPr>
          <p:nvPr>
            <p:ph type="ctrTitle" idx="2"/>
          </p:nvPr>
        </p:nvSpPr>
        <p:spPr>
          <a:xfrm>
            <a:off x="899975" y="2446475"/>
            <a:ext cx="7266300" cy="4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9" name="Google Shape;129;p13"/>
          <p:cNvSpPr txBox="1">
            <a:spLocks noGrp="1"/>
          </p:cNvSpPr>
          <p:nvPr>
            <p:ph type="subTitle" idx="3"/>
          </p:nvPr>
        </p:nvSpPr>
        <p:spPr>
          <a:xfrm>
            <a:off x="3205539" y="2862763"/>
            <a:ext cx="2655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30" name="Google Shape;130;p13"/>
          <p:cNvCxnSpPr/>
          <p:nvPr/>
        </p:nvCxnSpPr>
        <p:spPr>
          <a:xfrm rot="-5400000" flipH="1">
            <a:off x="1928725" y="389725"/>
            <a:ext cx="5208900" cy="4334400"/>
          </a:xfrm>
          <a:prstGeom prst="bentConnector3">
            <a:avLst>
              <a:gd name="adj1" fmla="val 72444"/>
            </a:avLst>
          </a:prstGeom>
          <a:noFill/>
          <a:ln w="19050" cap="flat" cmpd="sng">
            <a:solidFill>
              <a:srgbClr val="FFFFFF"/>
            </a:solidFill>
            <a:prstDash val="solid"/>
            <a:round/>
            <a:headEnd type="none" w="med" len="med"/>
            <a:tailEnd type="none" w="med" len="med"/>
          </a:ln>
        </p:spPr>
      </p:cxnSp>
      <p:sp>
        <p:nvSpPr>
          <p:cNvPr id="131" name="Google Shape;131;p13"/>
          <p:cNvSpPr txBox="1">
            <a:spLocks noGrp="1"/>
          </p:cNvSpPr>
          <p:nvPr>
            <p:ph type="title" idx="4" hasCustomPrompt="1"/>
          </p:nvPr>
        </p:nvSpPr>
        <p:spPr>
          <a:xfrm>
            <a:off x="3917887" y="1903219"/>
            <a:ext cx="1230600" cy="45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EADLAND DESIGN 4">
  <p:cSld name="CAPTION_ONLY_1_1">
    <p:spTree>
      <p:nvGrpSpPr>
        <p:cNvPr id="1" name="Shape 132"/>
        <p:cNvGrpSpPr/>
        <p:nvPr/>
      </p:nvGrpSpPr>
      <p:grpSpPr>
        <a:xfrm>
          <a:off x="0" y="0"/>
          <a:ext cx="0" cy="0"/>
          <a:chOff x="0" y="0"/>
          <a:chExt cx="0" cy="0"/>
        </a:xfrm>
      </p:grpSpPr>
      <p:sp>
        <p:nvSpPr>
          <p:cNvPr id="133" name="Google Shape;133;p14"/>
          <p:cNvSpPr txBox="1">
            <a:spLocks noGrp="1"/>
          </p:cNvSpPr>
          <p:nvPr>
            <p:ph type="ctrTitle"/>
          </p:nvPr>
        </p:nvSpPr>
        <p:spPr>
          <a:xfrm flipH="1">
            <a:off x="5829795" y="1130675"/>
            <a:ext cx="26553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34" name="Google Shape;134;p14"/>
          <p:cNvSpPr txBox="1">
            <a:spLocks noGrp="1"/>
          </p:cNvSpPr>
          <p:nvPr>
            <p:ph type="subTitle" idx="1"/>
          </p:nvPr>
        </p:nvSpPr>
        <p:spPr>
          <a:xfrm flipH="1">
            <a:off x="5829798" y="3220225"/>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35" name="Google Shape;135;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flipH="1">
            <a:off x="-646"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txBox="1">
            <a:spLocks noGrp="1"/>
          </p:cNvSpPr>
          <p:nvPr>
            <p:ph type="ctrTitle" idx="2"/>
          </p:nvPr>
        </p:nvSpPr>
        <p:spPr>
          <a:xfrm flipH="1">
            <a:off x="38719" y="2446475"/>
            <a:ext cx="9144000" cy="4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8" name="Google Shape;138;p14"/>
          <p:cNvSpPr txBox="1">
            <a:spLocks noGrp="1"/>
          </p:cNvSpPr>
          <p:nvPr>
            <p:ph type="subTitle" idx="3"/>
          </p:nvPr>
        </p:nvSpPr>
        <p:spPr>
          <a:xfrm flipH="1">
            <a:off x="3283055" y="2862763"/>
            <a:ext cx="2655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39" name="Google Shape;139;p14"/>
          <p:cNvCxnSpPr/>
          <p:nvPr/>
        </p:nvCxnSpPr>
        <p:spPr>
          <a:xfrm rot="5400000">
            <a:off x="2006269" y="389725"/>
            <a:ext cx="5208900" cy="4334400"/>
          </a:xfrm>
          <a:prstGeom prst="bentConnector3">
            <a:avLst>
              <a:gd name="adj1" fmla="val 72444"/>
            </a:avLst>
          </a:prstGeom>
          <a:noFill/>
          <a:ln w="19050" cap="flat" cmpd="sng">
            <a:solidFill>
              <a:srgbClr val="FFFFFF"/>
            </a:solidFill>
            <a:prstDash val="solid"/>
            <a:round/>
            <a:headEnd type="none" w="med" len="med"/>
            <a:tailEnd type="none" w="med" len="med"/>
          </a:ln>
        </p:spPr>
      </p:cxnSp>
      <p:sp>
        <p:nvSpPr>
          <p:cNvPr id="140" name="Google Shape;140;p14"/>
          <p:cNvSpPr txBox="1">
            <a:spLocks noGrp="1"/>
          </p:cNvSpPr>
          <p:nvPr>
            <p:ph type="title" idx="4" hasCustomPrompt="1"/>
          </p:nvPr>
        </p:nvSpPr>
        <p:spPr>
          <a:xfrm>
            <a:off x="3917887" y="1903219"/>
            <a:ext cx="1230600" cy="45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1">
  <p:cSld name="CUSTOM_3">
    <p:spTree>
      <p:nvGrpSpPr>
        <p:cNvPr id="1" name="Shape 147"/>
        <p:cNvGrpSpPr/>
        <p:nvPr/>
      </p:nvGrpSpPr>
      <p:grpSpPr>
        <a:xfrm>
          <a:off x="0" y="0"/>
          <a:ext cx="0" cy="0"/>
          <a:chOff x="0" y="0"/>
          <a:chExt cx="0" cy="0"/>
        </a:xfrm>
      </p:grpSpPr>
      <p:sp>
        <p:nvSpPr>
          <p:cNvPr id="148" name="Google Shape;148;p16"/>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0" y="0"/>
            <a:ext cx="3840110" cy="5143447"/>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rot="-5400000">
            <a:off x="5722640" y="1719999"/>
            <a:ext cx="5141811" cy="1701942"/>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DESIGN 1">
  <p:cSld name="CUSTOM_5">
    <p:spTree>
      <p:nvGrpSpPr>
        <p:cNvPr id="1" name="Shape 172"/>
        <p:cNvGrpSpPr/>
        <p:nvPr/>
      </p:nvGrpSpPr>
      <p:grpSpPr>
        <a:xfrm>
          <a:off x="0" y="0"/>
          <a:ext cx="0" cy="0"/>
          <a:chOff x="0" y="0"/>
          <a:chExt cx="0" cy="0"/>
        </a:xfrm>
      </p:grpSpPr>
      <p:sp>
        <p:nvSpPr>
          <p:cNvPr id="173" name="Google Shape;173;p20"/>
          <p:cNvSpPr/>
          <p:nvPr/>
        </p:nvSpPr>
        <p:spPr>
          <a:xfrm rot="10800000" flipH="1">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rot="-5400000" flipH="1">
            <a:off x="4923769" y="907469"/>
            <a:ext cx="5140098" cy="3300483"/>
          </a:xfrm>
          <a:custGeom>
            <a:avLst/>
            <a:gdLst/>
            <a:ahLst/>
            <a:cxnLst/>
            <a:rect l="l" t="t" r="r" b="b"/>
            <a:pathLst>
              <a:path w="65996" h="42375" extrusionOk="0">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rot="10800000">
            <a:off x="-54" y="-17727"/>
            <a:ext cx="9144055" cy="2581025"/>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flipH="1">
            <a:off x="519" y="1827269"/>
            <a:ext cx="5140098" cy="3300483"/>
          </a:xfrm>
          <a:custGeom>
            <a:avLst/>
            <a:gdLst/>
            <a:ahLst/>
            <a:cxnLst/>
            <a:rect l="l" t="t" r="r" b="b"/>
            <a:pathLst>
              <a:path w="65996" h="42375" extrusionOk="0">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78" name="Google Shape;178;p20"/>
          <p:cNvSpPr txBox="1">
            <a:spLocks noGrp="1"/>
          </p:cNvSpPr>
          <p:nvPr>
            <p:ph type="subTitle" idx="1"/>
          </p:nvPr>
        </p:nvSpPr>
        <p:spPr>
          <a:xfrm>
            <a:off x="1014634" y="2982500"/>
            <a:ext cx="2189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CUSTOM_11">
    <p:spTree>
      <p:nvGrpSpPr>
        <p:cNvPr id="1" name="Shape 1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TITLE_AND_BODY_1">
    <p:spTree>
      <p:nvGrpSpPr>
        <p:cNvPr id="1"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rot="5400000">
            <a:off x="-1063861"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525" y="2564637"/>
            <a:ext cx="9143504" cy="2580869"/>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2827500" y="868325"/>
            <a:ext cx="3489000" cy="3391200"/>
          </a:xfrm>
          <a:prstGeom prst="snip2DiagRect">
            <a:avLst>
              <a:gd name="adj1" fmla="val 0"/>
              <a:gd name="adj2"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47" name="Google Shape;47;p5"/>
          <p:cNvSpPr txBox="1">
            <a:spLocks noGrp="1"/>
          </p:cNvSpPr>
          <p:nvPr>
            <p:ph type="ctrTitle"/>
          </p:nvPr>
        </p:nvSpPr>
        <p:spPr>
          <a:xfrm>
            <a:off x="3244350" y="1975150"/>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subTitle" idx="1"/>
          </p:nvPr>
        </p:nvSpPr>
        <p:spPr>
          <a:xfrm>
            <a:off x="3244350" y="2656800"/>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SUBTITLE ">
  <p:cSld name="CUSTOM">
    <p:spTree>
      <p:nvGrpSpPr>
        <p:cNvPr id="1" name="Shape 49"/>
        <p:cNvGrpSpPr/>
        <p:nvPr/>
      </p:nvGrpSpPr>
      <p:grpSpPr>
        <a:xfrm>
          <a:off x="0" y="0"/>
          <a:ext cx="0" cy="0"/>
          <a:chOff x="0" y="0"/>
          <a:chExt cx="0" cy="0"/>
        </a:xfrm>
      </p:grpSpPr>
      <p:sp>
        <p:nvSpPr>
          <p:cNvPr id="50" name="Google Shape;50;p6"/>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52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txBox="1">
            <a:spLocks noGrp="1"/>
          </p:cNvSpPr>
          <p:nvPr>
            <p:ph type="ctrTitle"/>
          </p:nvPr>
        </p:nvSpPr>
        <p:spPr>
          <a:xfrm>
            <a:off x="1010060" y="1167625"/>
            <a:ext cx="21498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53" name="Google Shape;53;p6"/>
          <p:cNvSpPr txBox="1">
            <a:spLocks noGrp="1"/>
          </p:cNvSpPr>
          <p:nvPr>
            <p:ph type="subTitle" idx="1"/>
          </p:nvPr>
        </p:nvSpPr>
        <p:spPr>
          <a:xfrm>
            <a:off x="4197949" y="3343675"/>
            <a:ext cx="4173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54" name="Google Shape;54;p6"/>
          <p:cNvSpPr/>
          <p:nvPr/>
        </p:nvSpPr>
        <p:spPr>
          <a:xfrm rot="10800000">
            <a:off x="565467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type="titleOnly">
  <p:cSld name="TITLE_ONLY">
    <p:spTree>
      <p:nvGrpSpPr>
        <p:cNvPr id="1"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a:off x="525"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a:off x="1405000" y="2396750"/>
            <a:ext cx="2826000" cy="27468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59" name="Google Shape;59;p7"/>
          <p:cNvSpPr/>
          <p:nvPr/>
        </p:nvSpPr>
        <p:spPr>
          <a:xfrm>
            <a:off x="4934775" y="2396750"/>
            <a:ext cx="2826000" cy="27468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60" name="Google Shape;60;p7"/>
          <p:cNvSpPr txBox="1">
            <a:spLocks noGrp="1"/>
          </p:cNvSpPr>
          <p:nvPr>
            <p:ph type="ctrTitle"/>
          </p:nvPr>
        </p:nvSpPr>
        <p:spPr>
          <a:xfrm>
            <a:off x="1490375" y="3115775"/>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1" name="Google Shape;61;p7"/>
          <p:cNvSpPr txBox="1">
            <a:spLocks noGrp="1"/>
          </p:cNvSpPr>
          <p:nvPr>
            <p:ph type="subTitle" idx="1"/>
          </p:nvPr>
        </p:nvSpPr>
        <p:spPr>
          <a:xfrm>
            <a:off x="1490375" y="3797425"/>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2" name="Google Shape;62;p7"/>
          <p:cNvSpPr txBox="1">
            <a:spLocks noGrp="1"/>
          </p:cNvSpPr>
          <p:nvPr>
            <p:ph type="ctrTitle" idx="2"/>
          </p:nvPr>
        </p:nvSpPr>
        <p:spPr>
          <a:xfrm>
            <a:off x="5020150" y="3115775"/>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3" name="Google Shape;63;p7"/>
          <p:cNvSpPr txBox="1">
            <a:spLocks noGrp="1"/>
          </p:cNvSpPr>
          <p:nvPr>
            <p:ph type="subTitle" idx="3"/>
          </p:nvPr>
        </p:nvSpPr>
        <p:spPr>
          <a:xfrm>
            <a:off x="5020150" y="3797425"/>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7"/>
          <p:cNvSpPr txBox="1">
            <a:spLocks noGrp="1"/>
          </p:cNvSpPr>
          <p:nvPr>
            <p:ph type="ctrTitle" idx="4"/>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CUSTOM_1">
    <p:spTree>
      <p:nvGrpSpPr>
        <p:cNvPr id="1" name="Shape 65"/>
        <p:cNvGrpSpPr/>
        <p:nvPr/>
      </p:nvGrpSpPr>
      <p:grpSpPr>
        <a:xfrm>
          <a:off x="0" y="0"/>
          <a:ext cx="0" cy="0"/>
          <a:chOff x="0" y="0"/>
          <a:chExt cx="0" cy="0"/>
        </a:xfrm>
      </p:grpSpPr>
      <p:sp>
        <p:nvSpPr>
          <p:cNvPr id="66" name="Google Shape;66;p8"/>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flipH="1">
            <a:off x="4913994"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9" name="Google Shape;69;p8"/>
          <p:cNvSpPr/>
          <p:nvPr/>
        </p:nvSpPr>
        <p:spPr>
          <a:xfrm>
            <a:off x="3516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0" name="Google Shape;70;p8"/>
          <p:cNvSpPr/>
          <p:nvPr/>
        </p:nvSpPr>
        <p:spPr>
          <a:xfrm>
            <a:off x="6167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1" name="Google Shape;71;p8"/>
          <p:cNvSpPr/>
          <p:nvPr/>
        </p:nvSpPr>
        <p:spPr>
          <a:xfrm>
            <a:off x="865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2" name="Google Shape;72;p8"/>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3" name="Google Shape;73;p8"/>
          <p:cNvSpPr txBox="1">
            <a:spLocks noGrp="1"/>
          </p:cNvSpPr>
          <p:nvPr>
            <p:ph type="subTitle" idx="1"/>
          </p:nvPr>
        </p:nvSpPr>
        <p:spPr>
          <a:xfrm>
            <a:off x="100931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4" name="Google Shape;74;p8"/>
          <p:cNvSpPr txBox="1">
            <a:spLocks noGrp="1"/>
          </p:cNvSpPr>
          <p:nvPr>
            <p:ph type="ctrTitle" idx="3"/>
          </p:nvPr>
        </p:nvSpPr>
        <p:spPr>
          <a:xfrm>
            <a:off x="3660288"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5" name="Google Shape;75;p8"/>
          <p:cNvSpPr txBox="1">
            <a:spLocks noGrp="1"/>
          </p:cNvSpPr>
          <p:nvPr>
            <p:ph type="subTitle" idx="4"/>
          </p:nvPr>
        </p:nvSpPr>
        <p:spPr>
          <a:xfrm>
            <a:off x="3660288"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6" name="Google Shape;76;p8"/>
          <p:cNvSpPr txBox="1">
            <a:spLocks noGrp="1"/>
          </p:cNvSpPr>
          <p:nvPr>
            <p:ph type="ctrTitle" idx="5"/>
          </p:nvPr>
        </p:nvSpPr>
        <p:spPr>
          <a:xfrm>
            <a:off x="631126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7" name="Google Shape;77;p8"/>
          <p:cNvSpPr txBox="1">
            <a:spLocks noGrp="1"/>
          </p:cNvSpPr>
          <p:nvPr>
            <p:ph type="subTitle" idx="6"/>
          </p:nvPr>
        </p:nvSpPr>
        <p:spPr>
          <a:xfrm>
            <a:off x="631126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CUSTOM_1_2">
    <p:spTree>
      <p:nvGrpSpPr>
        <p:cNvPr id="1" name="Shape 78"/>
        <p:cNvGrpSpPr/>
        <p:nvPr/>
      </p:nvGrpSpPr>
      <p:grpSpPr>
        <a:xfrm>
          <a:off x="0" y="0"/>
          <a:ext cx="0" cy="0"/>
          <a:chOff x="0" y="0"/>
          <a:chExt cx="0" cy="0"/>
        </a:xfrm>
      </p:grpSpPr>
      <p:sp>
        <p:nvSpPr>
          <p:cNvPr id="79" name="Google Shape;79;p9"/>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flipH="1">
            <a:off x="4913994"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txBox="1">
            <a:spLocks noGrp="1"/>
          </p:cNvSpPr>
          <p:nvPr>
            <p:ph type="ctrTitle"/>
          </p:nvPr>
        </p:nvSpPr>
        <p:spPr>
          <a:xfrm>
            <a:off x="100931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2" name="Google Shape;82;p9"/>
          <p:cNvSpPr txBox="1">
            <a:spLocks noGrp="1"/>
          </p:cNvSpPr>
          <p:nvPr>
            <p:ph type="subTitle" idx="1"/>
          </p:nvPr>
        </p:nvSpPr>
        <p:spPr>
          <a:xfrm>
            <a:off x="100931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3" name="Google Shape;83;p9"/>
          <p:cNvSpPr txBox="1">
            <a:spLocks noGrp="1"/>
          </p:cNvSpPr>
          <p:nvPr>
            <p:ph type="ctrTitle" idx="2"/>
          </p:nvPr>
        </p:nvSpPr>
        <p:spPr>
          <a:xfrm>
            <a:off x="3660288"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9"/>
          <p:cNvSpPr txBox="1">
            <a:spLocks noGrp="1"/>
          </p:cNvSpPr>
          <p:nvPr>
            <p:ph type="subTitle" idx="3"/>
          </p:nvPr>
        </p:nvSpPr>
        <p:spPr>
          <a:xfrm>
            <a:off x="3660288"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5" name="Google Shape;85;p9"/>
          <p:cNvSpPr txBox="1">
            <a:spLocks noGrp="1"/>
          </p:cNvSpPr>
          <p:nvPr>
            <p:ph type="ctrTitle" idx="4"/>
          </p:nvPr>
        </p:nvSpPr>
        <p:spPr>
          <a:xfrm>
            <a:off x="631126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6" name="Google Shape;86;p9"/>
          <p:cNvSpPr txBox="1">
            <a:spLocks noGrp="1"/>
          </p:cNvSpPr>
          <p:nvPr>
            <p:ph type="subTitle" idx="5"/>
          </p:nvPr>
        </p:nvSpPr>
        <p:spPr>
          <a:xfrm>
            <a:off x="631126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7" name="Google Shape;87;p9"/>
          <p:cNvSpPr txBox="1">
            <a:spLocks noGrp="1"/>
          </p:cNvSpPr>
          <p:nvPr>
            <p:ph type="ctrTitle" idx="6"/>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CHEDULE">
  <p:cSld name="CUSTOM_1_1">
    <p:spTree>
      <p:nvGrpSpPr>
        <p:cNvPr id="1" name="Shape 88"/>
        <p:cNvGrpSpPr/>
        <p:nvPr/>
      </p:nvGrpSpPr>
      <p:grpSpPr>
        <a:xfrm>
          <a:off x="0" y="0"/>
          <a:ext cx="0" cy="0"/>
          <a:chOff x="0" y="0"/>
          <a:chExt cx="0" cy="0"/>
        </a:xfrm>
      </p:grpSpPr>
      <p:sp>
        <p:nvSpPr>
          <p:cNvPr id="89" name="Google Shape;89;p10"/>
          <p:cNvSpPr/>
          <p:nvPr/>
        </p:nvSpPr>
        <p:spPr>
          <a:xfrm>
            <a:off x="52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p:nvPr/>
        </p:nvSpPr>
        <p:spPr>
          <a:xfrm rot="10800000">
            <a:off x="565467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txBox="1">
            <a:spLocks noGrp="1"/>
          </p:cNvSpPr>
          <p:nvPr>
            <p:ph type="subTitle" idx="1"/>
          </p:nvPr>
        </p:nvSpPr>
        <p:spPr>
          <a:xfrm flipH="1">
            <a:off x="4108150" y="1153775"/>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2" name="Google Shape;92;p10"/>
          <p:cNvSpPr txBox="1">
            <a:spLocks noGrp="1"/>
          </p:cNvSpPr>
          <p:nvPr>
            <p:ph type="subTitle" idx="2"/>
          </p:nvPr>
        </p:nvSpPr>
        <p:spPr>
          <a:xfrm flipH="1">
            <a:off x="4108150" y="1873236"/>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3" name="Google Shape;93;p10"/>
          <p:cNvSpPr txBox="1">
            <a:spLocks noGrp="1"/>
          </p:cNvSpPr>
          <p:nvPr>
            <p:ph type="subTitle" idx="3"/>
          </p:nvPr>
        </p:nvSpPr>
        <p:spPr>
          <a:xfrm flipH="1">
            <a:off x="4108150" y="2574858"/>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cxnSp>
        <p:nvCxnSpPr>
          <p:cNvPr id="94" name="Google Shape;94;p10"/>
          <p:cNvCxnSpPr/>
          <p:nvPr/>
        </p:nvCxnSpPr>
        <p:spPr>
          <a:xfrm rot="10800000">
            <a:off x="3960050" y="0"/>
            <a:ext cx="0" cy="4036500"/>
          </a:xfrm>
          <a:prstGeom prst="straightConnector1">
            <a:avLst/>
          </a:prstGeom>
          <a:noFill/>
          <a:ln w="19050" cap="flat" cmpd="sng">
            <a:solidFill>
              <a:srgbClr val="FFFFFF"/>
            </a:solidFill>
            <a:prstDash val="solid"/>
            <a:round/>
            <a:headEnd type="none" w="med" len="med"/>
            <a:tailEnd type="none" w="med" len="med"/>
          </a:ln>
        </p:spPr>
      </p:cxnSp>
      <p:sp>
        <p:nvSpPr>
          <p:cNvPr id="95" name="Google Shape;95;p10"/>
          <p:cNvSpPr txBox="1">
            <a:spLocks noGrp="1"/>
          </p:cNvSpPr>
          <p:nvPr>
            <p:ph type="subTitle" idx="4"/>
          </p:nvPr>
        </p:nvSpPr>
        <p:spPr>
          <a:xfrm>
            <a:off x="4106650" y="153007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6" name="Google Shape;96;p10"/>
          <p:cNvSpPr txBox="1">
            <a:spLocks noGrp="1"/>
          </p:cNvSpPr>
          <p:nvPr>
            <p:ph type="subTitle" idx="5"/>
          </p:nvPr>
        </p:nvSpPr>
        <p:spPr>
          <a:xfrm>
            <a:off x="4106650" y="2248923"/>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7" name="Google Shape;97;p10"/>
          <p:cNvSpPr txBox="1">
            <a:spLocks noGrp="1"/>
          </p:cNvSpPr>
          <p:nvPr>
            <p:ph type="subTitle" idx="6"/>
          </p:nvPr>
        </p:nvSpPr>
        <p:spPr>
          <a:xfrm>
            <a:off x="4106650" y="2960400"/>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0"/>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99" name="Google Shape;99;p10"/>
          <p:cNvSpPr txBox="1">
            <a:spLocks noGrp="1"/>
          </p:cNvSpPr>
          <p:nvPr>
            <p:ph type="subTitle" idx="7"/>
          </p:nvPr>
        </p:nvSpPr>
        <p:spPr>
          <a:xfrm flipH="1">
            <a:off x="4108150" y="3276483"/>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100" name="Google Shape;100;p10"/>
          <p:cNvSpPr txBox="1">
            <a:spLocks noGrp="1"/>
          </p:cNvSpPr>
          <p:nvPr>
            <p:ph type="subTitle" idx="8"/>
          </p:nvPr>
        </p:nvSpPr>
        <p:spPr>
          <a:xfrm>
            <a:off x="4106650" y="366202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1" name="Google Shape;101;p10"/>
          <p:cNvSpPr txBox="1">
            <a:spLocks noGrp="1"/>
          </p:cNvSpPr>
          <p:nvPr>
            <p:ph type="title" idx="9" hasCustomPrompt="1"/>
          </p:nvPr>
        </p:nvSpPr>
        <p:spPr>
          <a:xfrm>
            <a:off x="2599375" y="1273687"/>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2" name="Google Shape;102;p10"/>
          <p:cNvSpPr txBox="1">
            <a:spLocks noGrp="1"/>
          </p:cNvSpPr>
          <p:nvPr>
            <p:ph type="title" idx="13" hasCustomPrompt="1"/>
          </p:nvPr>
        </p:nvSpPr>
        <p:spPr>
          <a:xfrm>
            <a:off x="2599375" y="1990458"/>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3" name="Google Shape;103;p10"/>
          <p:cNvSpPr txBox="1">
            <a:spLocks noGrp="1"/>
          </p:cNvSpPr>
          <p:nvPr>
            <p:ph type="title" idx="14" hasCustomPrompt="1"/>
          </p:nvPr>
        </p:nvSpPr>
        <p:spPr>
          <a:xfrm>
            <a:off x="2599375" y="2711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4" name="Google Shape;104;p10"/>
          <p:cNvSpPr txBox="1">
            <a:spLocks noGrp="1"/>
          </p:cNvSpPr>
          <p:nvPr>
            <p:ph type="title" idx="15" hasCustomPrompt="1"/>
          </p:nvPr>
        </p:nvSpPr>
        <p:spPr>
          <a:xfrm>
            <a:off x="2599375" y="3380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Tree>
  </p:cSld>
  <p:clrMapOvr>
    <a:masterClrMapping/>
  </p:clrMapOvr>
  <p:extLst>
    <p:ext uri="{DCECCB84-F9BA-43D5-87BE-67443E8EF086}">
      <p15:sldGuideLst xmlns:p15="http://schemas.microsoft.com/office/powerpoint/2012/main">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HEADLAND DESIGN 1">
  <p:cSld name="CAPTION_ONLY">
    <p:spTree>
      <p:nvGrpSpPr>
        <p:cNvPr id="1" name="Shape 105"/>
        <p:cNvGrpSpPr/>
        <p:nvPr/>
      </p:nvGrpSpPr>
      <p:grpSpPr>
        <a:xfrm>
          <a:off x="0" y="0"/>
          <a:ext cx="0" cy="0"/>
          <a:chOff x="0" y="0"/>
          <a:chExt cx="0" cy="0"/>
        </a:xfrm>
      </p:grpSpPr>
      <p:sp>
        <p:nvSpPr>
          <p:cNvPr id="106" name="Google Shape;106;p11"/>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525"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txBox="1">
            <a:spLocks noGrp="1"/>
          </p:cNvSpPr>
          <p:nvPr>
            <p:ph type="ctrTitle"/>
          </p:nvPr>
        </p:nvSpPr>
        <p:spPr>
          <a:xfrm>
            <a:off x="316126" y="2446475"/>
            <a:ext cx="6935400" cy="46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09" name="Google Shape;109;p11"/>
          <p:cNvSpPr txBox="1">
            <a:spLocks noGrp="1"/>
          </p:cNvSpPr>
          <p:nvPr>
            <p:ph type="subTitle" idx="1"/>
          </p:nvPr>
        </p:nvSpPr>
        <p:spPr>
          <a:xfrm>
            <a:off x="4596356" y="2862763"/>
            <a:ext cx="26553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2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grpSp>
        <p:nvGrpSpPr>
          <p:cNvPr id="110" name="Google Shape;110;p11"/>
          <p:cNvGrpSpPr/>
          <p:nvPr/>
        </p:nvGrpSpPr>
        <p:grpSpPr>
          <a:xfrm>
            <a:off x="5892456" y="-140013"/>
            <a:ext cx="1646100" cy="3802200"/>
            <a:chOff x="5892456" y="-140013"/>
            <a:chExt cx="1646100" cy="3802200"/>
          </a:xfrm>
        </p:grpSpPr>
        <p:cxnSp>
          <p:nvCxnSpPr>
            <p:cNvPr id="111" name="Google Shape;111;p11"/>
            <p:cNvCxnSpPr/>
            <p:nvPr/>
          </p:nvCxnSpPr>
          <p:spPr>
            <a:xfrm>
              <a:off x="5892456" y="3655363"/>
              <a:ext cx="1646100" cy="0"/>
            </a:xfrm>
            <a:prstGeom prst="straightConnector1">
              <a:avLst/>
            </a:prstGeom>
            <a:noFill/>
            <a:ln w="19050" cap="flat" cmpd="sng">
              <a:solidFill>
                <a:srgbClr val="FFFFFF"/>
              </a:solidFill>
              <a:prstDash val="solid"/>
              <a:round/>
              <a:headEnd type="none" w="med" len="med"/>
              <a:tailEnd type="none" w="med" len="med"/>
            </a:ln>
          </p:spPr>
        </p:cxnSp>
        <p:cxnSp>
          <p:nvCxnSpPr>
            <p:cNvPr id="112" name="Google Shape;112;p11"/>
            <p:cNvCxnSpPr/>
            <p:nvPr/>
          </p:nvCxnSpPr>
          <p:spPr>
            <a:xfrm>
              <a:off x="7538550" y="-140013"/>
              <a:ext cx="0" cy="3802200"/>
            </a:xfrm>
            <a:prstGeom prst="straightConnector1">
              <a:avLst/>
            </a:prstGeom>
            <a:noFill/>
            <a:ln w="19050" cap="flat" cmpd="sng">
              <a:solidFill>
                <a:srgbClr val="FFFFFF"/>
              </a:solidFill>
              <a:prstDash val="solid"/>
              <a:round/>
              <a:headEnd type="none" w="med" len="med"/>
              <a:tailEnd type="none" w="med" len="med"/>
            </a:ln>
          </p:spPr>
        </p:cxnSp>
      </p:grpSp>
      <p:sp>
        <p:nvSpPr>
          <p:cNvPr id="113" name="Google Shape;113;p11"/>
          <p:cNvSpPr txBox="1">
            <a:spLocks noGrp="1"/>
          </p:cNvSpPr>
          <p:nvPr>
            <p:ph type="title" idx="2" hasCustomPrompt="1"/>
          </p:nvPr>
        </p:nvSpPr>
        <p:spPr>
          <a:xfrm>
            <a:off x="6020362" y="1903219"/>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4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Tree>
  </p:cSld>
  <p:clrMapOvr>
    <a:masterClrMapping/>
  </p:clrMapOvr>
  <p:extLst>
    <p:ext uri="{DCECCB84-F9BA-43D5-87BE-67443E8EF086}">
      <p15:sldGuideLst xmlns:p15="http://schemas.microsoft.com/office/powerpoint/2012/main">
        <p15:guide id="1" pos="4505">
          <p15:clr>
            <a:srgbClr val="FA7B17"/>
          </p15:clr>
        </p15:guide>
        <p15:guide id="2" orient="horz" pos="144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AND DESIGN 2">
  <p:cSld name="CUSTOM_9">
    <p:spTree>
      <p:nvGrpSpPr>
        <p:cNvPr id="1" name="Shape 114"/>
        <p:cNvGrpSpPr/>
        <p:nvPr/>
      </p:nvGrpSpPr>
      <p:grpSpPr>
        <a:xfrm>
          <a:off x="0" y="0"/>
          <a:ext cx="0" cy="0"/>
          <a:chOff x="0" y="0"/>
          <a:chExt cx="0" cy="0"/>
        </a:xfrm>
      </p:grpSpPr>
      <p:sp>
        <p:nvSpPr>
          <p:cNvPr id="115" name="Google Shape;115;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2"/>
          <p:cNvSpPr/>
          <p:nvPr/>
        </p:nvSpPr>
        <p:spPr>
          <a:xfrm rot="10800000">
            <a:off x="-15" y="-17727"/>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2"/>
          <p:cNvSpPr txBox="1">
            <a:spLocks noGrp="1"/>
          </p:cNvSpPr>
          <p:nvPr>
            <p:ph type="ctrTitle"/>
          </p:nvPr>
        </p:nvSpPr>
        <p:spPr>
          <a:xfrm flipH="1">
            <a:off x="1921379" y="2446475"/>
            <a:ext cx="9144000" cy="464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18" name="Google Shape;118;p12"/>
          <p:cNvSpPr txBox="1">
            <a:spLocks noGrp="1"/>
          </p:cNvSpPr>
          <p:nvPr>
            <p:ph type="subTitle" idx="1"/>
          </p:nvPr>
        </p:nvSpPr>
        <p:spPr>
          <a:xfrm flipH="1">
            <a:off x="1921379" y="2862763"/>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grpSp>
        <p:nvGrpSpPr>
          <p:cNvPr id="119" name="Google Shape;119;p12"/>
          <p:cNvGrpSpPr/>
          <p:nvPr/>
        </p:nvGrpSpPr>
        <p:grpSpPr>
          <a:xfrm>
            <a:off x="1602929" y="-140013"/>
            <a:ext cx="1646100" cy="3802200"/>
            <a:chOff x="1602929" y="-140013"/>
            <a:chExt cx="1646100" cy="3802200"/>
          </a:xfrm>
        </p:grpSpPr>
        <p:cxnSp>
          <p:nvCxnSpPr>
            <p:cNvPr id="120" name="Google Shape;120;p12"/>
            <p:cNvCxnSpPr>
              <a:stCxn id="118" idx="2"/>
            </p:cNvCxnSpPr>
            <p:nvPr/>
          </p:nvCxnSpPr>
          <p:spPr>
            <a:xfrm rot="10800000">
              <a:off x="1602929" y="3655363"/>
              <a:ext cx="1646100" cy="0"/>
            </a:xfrm>
            <a:prstGeom prst="straightConnector1">
              <a:avLst/>
            </a:prstGeom>
            <a:noFill/>
            <a:ln w="19050" cap="flat" cmpd="sng">
              <a:solidFill>
                <a:srgbClr val="FFFFFF"/>
              </a:solidFill>
              <a:prstDash val="solid"/>
              <a:round/>
              <a:headEnd type="none" w="med" len="med"/>
              <a:tailEnd type="none" w="med" len="med"/>
            </a:ln>
          </p:spPr>
        </p:cxnSp>
        <p:cxnSp>
          <p:nvCxnSpPr>
            <p:cNvPr id="121" name="Google Shape;121;p12"/>
            <p:cNvCxnSpPr/>
            <p:nvPr/>
          </p:nvCxnSpPr>
          <p:spPr>
            <a:xfrm>
              <a:off x="1605975" y="-140013"/>
              <a:ext cx="0" cy="3802200"/>
            </a:xfrm>
            <a:prstGeom prst="straightConnector1">
              <a:avLst/>
            </a:prstGeom>
            <a:noFill/>
            <a:ln w="19050" cap="flat" cmpd="sng">
              <a:solidFill>
                <a:srgbClr val="FFFFFF"/>
              </a:solidFill>
              <a:prstDash val="solid"/>
              <a:round/>
              <a:headEnd type="none" w="med" len="med"/>
              <a:tailEnd type="none" w="med" len="med"/>
            </a:ln>
          </p:spPr>
        </p:cxnSp>
      </p:grpSp>
      <p:sp>
        <p:nvSpPr>
          <p:cNvPr id="122" name="Google Shape;122;p12"/>
          <p:cNvSpPr txBox="1">
            <a:spLocks noGrp="1"/>
          </p:cNvSpPr>
          <p:nvPr>
            <p:ph type="title" idx="2" hasCustomPrompt="1"/>
          </p:nvPr>
        </p:nvSpPr>
        <p:spPr>
          <a:xfrm>
            <a:off x="1921387" y="1903219"/>
            <a:ext cx="12306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242637"/>
            </a:gs>
            <a:gs pos="51000">
              <a:srgbClr val="242637"/>
            </a:gs>
            <a:gs pos="100000">
              <a:srgbClr val="33364F"/>
            </a:gs>
          </a:gsLst>
          <a:lin ang="189007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marL="914400" lvl="1"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marL="1371600" lvl="2"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marL="1828800" lvl="3"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marL="2286000" lvl="4"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marL="2743200" lvl="5"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marL="3200400" lvl="6"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marL="3657600" lvl="7"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marL="4114800" lvl="8" indent="-30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6" r:id="rId13"/>
    <p:sldLayoutId id="214748367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8"/>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BE" dirty="0"/>
              <a:t>FOLIAR DISEASES</a:t>
            </a:r>
            <a:endParaRPr dirty="0"/>
          </a:p>
        </p:txBody>
      </p:sp>
      <p:sp>
        <p:nvSpPr>
          <p:cNvPr id="206" name="Google Shape;206;p28"/>
          <p:cNvSpPr txBox="1">
            <a:spLocks noGrp="1"/>
          </p:cNvSpPr>
          <p:nvPr>
            <p:ph type="subTitle" idx="1"/>
          </p:nvPr>
        </p:nvSpPr>
        <p:spPr>
          <a:xfrm>
            <a:off x="3200400" y="3252298"/>
            <a:ext cx="3676013" cy="471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nl-BE" dirty="0"/>
              <a:t>BINDELS STEVE, MAX JELLE, TASSENOY STIJN</a:t>
            </a:r>
            <a:endParaRPr dirty="0"/>
          </a:p>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pic>
        <p:nvPicPr>
          <p:cNvPr id="3" name="Afbeelding 2">
            <a:extLst>
              <a:ext uri="{FF2B5EF4-FFF2-40B4-BE49-F238E27FC236}">
                <a16:creationId xmlns:a16="http://schemas.microsoft.com/office/drawing/2014/main" id="{762E5239-ED24-48A3-8B5D-B0B2131E5C78}"/>
              </a:ext>
            </a:extLst>
          </p:cNvPr>
          <p:cNvPicPr>
            <a:picLocks noChangeAspect="1"/>
          </p:cNvPicPr>
          <p:nvPr/>
        </p:nvPicPr>
        <p:blipFill>
          <a:blip r:embed="rId3"/>
          <a:stretch>
            <a:fillRect/>
          </a:stretch>
        </p:blipFill>
        <p:spPr>
          <a:xfrm>
            <a:off x="4504358" y="1104365"/>
            <a:ext cx="3760292" cy="2286105"/>
          </a:xfrm>
          <a:prstGeom prst="rect">
            <a:avLst/>
          </a:prstGeom>
        </p:spPr>
      </p:pic>
      <p:sp>
        <p:nvSpPr>
          <p:cNvPr id="1505" name="Google Shape;1505;p52"/>
          <p:cNvSpPr/>
          <p:nvPr/>
        </p:nvSpPr>
        <p:spPr>
          <a:xfrm rot="10800000" flipH="1">
            <a:off x="534750" y="-74125"/>
            <a:ext cx="3042300" cy="41133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1506" name="Google Shape;1506;p52"/>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solidFill>
                  <a:srgbClr val="FFFFFF"/>
                </a:solidFill>
              </a:rPr>
              <a:t>FOTOS RESHAPEN</a:t>
            </a:r>
            <a:endParaRPr sz="2400" dirty="0">
              <a:solidFill>
                <a:srgbClr val="FFFFFF"/>
              </a:solidFill>
            </a:endParaRPr>
          </a:p>
        </p:txBody>
      </p:sp>
      <p:sp>
        <p:nvSpPr>
          <p:cNvPr id="1507" name="Google Shape;1507;p52"/>
          <p:cNvSpPr txBox="1">
            <a:spLocks noGrp="1"/>
          </p:cNvSpPr>
          <p:nvPr>
            <p:ph type="subTitle" idx="1"/>
          </p:nvPr>
        </p:nvSpPr>
        <p:spPr>
          <a:xfrm>
            <a:off x="1014634" y="2982500"/>
            <a:ext cx="2189400" cy="595587"/>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100" dirty="0">
                <a:solidFill>
                  <a:srgbClr val="FFFFFF"/>
                </a:solidFill>
              </a:rPr>
              <a:t>Apart script</a:t>
            </a:r>
            <a:endParaRPr sz="1100" dirty="0">
              <a:solidFill>
                <a:srgbClr val="FFFFFF"/>
              </a:solidFill>
            </a:endParaRPr>
          </a:p>
        </p:txBody>
      </p:sp>
      <p:grpSp>
        <p:nvGrpSpPr>
          <p:cNvPr id="1509" name="Google Shape;1509;p52"/>
          <p:cNvGrpSpPr/>
          <p:nvPr/>
        </p:nvGrpSpPr>
        <p:grpSpPr>
          <a:xfrm>
            <a:off x="4366210" y="976222"/>
            <a:ext cx="4021458" cy="3062913"/>
            <a:chOff x="3804623" y="931514"/>
            <a:chExt cx="4311631" cy="3283920"/>
          </a:xfrm>
        </p:grpSpPr>
        <p:grpSp>
          <p:nvGrpSpPr>
            <p:cNvPr id="1510" name="Google Shape;1510;p52"/>
            <p:cNvGrpSpPr/>
            <p:nvPr/>
          </p:nvGrpSpPr>
          <p:grpSpPr>
            <a:xfrm>
              <a:off x="3804623" y="931514"/>
              <a:ext cx="4311631" cy="3283920"/>
              <a:chOff x="3420275" y="729475"/>
              <a:chExt cx="4831500" cy="3679875"/>
            </a:xfrm>
          </p:grpSpPr>
          <p:sp>
            <p:nvSpPr>
              <p:cNvPr id="1511" name="Google Shape;1511;p52"/>
              <p:cNvSpPr/>
              <p:nvPr/>
            </p:nvSpPr>
            <p:spPr>
              <a:xfrm>
                <a:off x="3586250" y="883825"/>
                <a:ext cx="4503600" cy="27462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FFFF"/>
                </a:solidFill>
                <a:prstDash val="solid"/>
                <a:round/>
                <a:headEnd type="none" w="med" len="med"/>
                <a:tailEnd type="none" w="med" len="med"/>
              </a:ln>
            </p:spPr>
          </p:sp>
          <p:sp>
            <p:nvSpPr>
              <p:cNvPr id="1513" name="Google Shape;1513;p52"/>
              <p:cNvSpPr/>
              <p:nvPr/>
            </p:nvSpPr>
            <p:spPr>
              <a:xfrm>
                <a:off x="3420275" y="729475"/>
                <a:ext cx="4831500" cy="3056700"/>
              </a:xfrm>
              <a:prstGeom prst="roundRect">
                <a:avLst>
                  <a:gd name="adj" fmla="val 385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453125" y="762775"/>
                <a:ext cx="4765800" cy="2990100"/>
              </a:xfrm>
              <a:prstGeom prst="roundRect">
                <a:avLst>
                  <a:gd name="adj" fmla="val 3282"/>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5" name="Google Shape;1515;p52"/>
            <p:cNvCxnSpPr/>
            <p:nvPr/>
          </p:nvCxnSpPr>
          <p:spPr>
            <a:xfrm>
              <a:off x="5238353" y="4162783"/>
              <a:ext cx="1451100" cy="0"/>
            </a:xfrm>
            <a:prstGeom prst="straightConnector1">
              <a:avLst/>
            </a:prstGeom>
            <a:noFill/>
            <a:ln w="19050" cap="flat" cmpd="sng">
              <a:solidFill>
                <a:srgbClr val="FFFFFF"/>
              </a:solidFill>
              <a:prstDash val="solid"/>
              <a:round/>
              <a:headEnd type="none" w="med" len="med"/>
              <a:tailEnd type="none" w="med" len="med"/>
            </a:ln>
          </p:spPr>
        </p:cxnSp>
      </p:grpSp>
    </p:spTree>
    <p:extLst>
      <p:ext uri="{BB962C8B-B14F-4D97-AF65-F5344CB8AC3E}">
        <p14:creationId xmlns:p14="http://schemas.microsoft.com/office/powerpoint/2010/main" val="1021628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HOGERE BATCH SIZE</a:t>
            </a:r>
          </a:p>
        </p:txBody>
      </p:sp>
      <p:sp>
        <p:nvSpPr>
          <p:cNvPr id="289" name="Google Shape;289;p35"/>
          <p:cNvSpPr txBox="1">
            <a:spLocks noGrp="1"/>
          </p:cNvSpPr>
          <p:nvPr>
            <p:ph type="subTitle" idx="1"/>
          </p:nvPr>
        </p:nvSpPr>
        <p:spPr>
          <a:xfrm>
            <a:off x="841513" y="3797425"/>
            <a:ext cx="2173357" cy="1112400"/>
          </a:xfrm>
          <a:prstGeom prst="rect">
            <a:avLst/>
          </a:prstGeom>
        </p:spPr>
        <p:txBody>
          <a:bodyPr spcFirstLastPara="1" wrap="square" lIns="91425" tIns="91425" rIns="91425" bIns="91425" anchor="t" anchorCtr="0">
            <a:noAutofit/>
          </a:bodyPr>
          <a:lstStyle/>
          <a:p>
            <a:pPr marL="152400" indent="0" algn="l"/>
            <a:r>
              <a:rPr lang="nl-BE" b="0" i="0" dirty="0">
                <a:solidFill>
                  <a:srgbClr val="C9D1D9"/>
                </a:solidFill>
                <a:effectLst/>
                <a:latin typeface="+mj-lt"/>
              </a:rPr>
              <a:t>✔ </a:t>
            </a:r>
            <a:r>
              <a:rPr lang="nl-BE" b="0" i="0" dirty="0" err="1">
                <a:solidFill>
                  <a:srgbClr val="C9D1D9"/>
                </a:solidFill>
                <a:effectLst/>
                <a:latin typeface="+mj-lt"/>
              </a:rPr>
              <a:t>Accuracy</a:t>
            </a:r>
            <a:r>
              <a:rPr lang="nl-BE" b="0" i="0" dirty="0">
                <a:solidFill>
                  <a:srgbClr val="C9D1D9"/>
                </a:solidFill>
                <a:effectLst/>
                <a:latin typeface="+mj-lt"/>
              </a:rPr>
              <a:t> </a:t>
            </a:r>
            <a:r>
              <a:rPr lang="nl-BE" b="0" i="0" dirty="0" err="1">
                <a:solidFill>
                  <a:srgbClr val="C9D1D9"/>
                </a:solidFill>
                <a:effectLst/>
                <a:latin typeface="+mj-lt"/>
              </a:rPr>
              <a:t>improvement</a:t>
            </a:r>
            <a:r>
              <a:rPr lang="nl-BE" b="0" i="0" dirty="0">
                <a:solidFill>
                  <a:srgbClr val="C9D1D9"/>
                </a:solidFill>
                <a:effectLst/>
                <a:latin typeface="+mj-lt"/>
              </a:rPr>
              <a:t>! </a:t>
            </a:r>
            <a:br>
              <a:rPr lang="nl-BE" b="0" i="0" dirty="0">
                <a:solidFill>
                  <a:srgbClr val="C9D1D9"/>
                </a:solidFill>
                <a:effectLst/>
                <a:latin typeface="+mj-lt"/>
              </a:rPr>
            </a:br>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Overfit</a:t>
            </a:r>
            <a:r>
              <a:rPr lang="nl-BE" b="0" i="0" dirty="0">
                <a:solidFill>
                  <a:srgbClr val="C9D1D9"/>
                </a:solidFill>
                <a:effectLst/>
                <a:latin typeface="+mj-lt"/>
              </a:rPr>
              <a:t>!</a:t>
            </a:r>
            <a:br>
              <a:rPr lang="nl-BE" b="0" i="0" dirty="0">
                <a:solidFill>
                  <a:srgbClr val="C9D1D9"/>
                </a:solidFill>
                <a:effectLst/>
                <a:latin typeface="+mj-lt"/>
              </a:rPr>
            </a:br>
            <a:endParaRPr lang="nl-BE" b="0" i="0" dirty="0">
              <a:solidFill>
                <a:srgbClr val="C9D1D9"/>
              </a:solidFill>
              <a:effectLst/>
              <a:latin typeface="+mj-lt"/>
            </a:endParaRPr>
          </a:p>
          <a:p>
            <a:pPr marL="152400" indent="0" algn="l"/>
            <a:r>
              <a:rPr lang="nl-BE" b="0" i="0" dirty="0">
                <a:solidFill>
                  <a:srgbClr val="C9D1D9"/>
                </a:solidFill>
                <a:effectLst/>
                <a:latin typeface="+mj-lt"/>
              </a:rPr>
              <a:t>Batch </a:t>
            </a:r>
            <a:r>
              <a:rPr lang="nl-BE" b="0" i="0" dirty="0" err="1">
                <a:solidFill>
                  <a:srgbClr val="C9D1D9"/>
                </a:solidFill>
                <a:effectLst/>
                <a:latin typeface="+mj-lt"/>
              </a:rPr>
              <a:t>size</a:t>
            </a:r>
            <a:r>
              <a:rPr lang="nl-BE" b="0" i="0" dirty="0">
                <a:solidFill>
                  <a:srgbClr val="C9D1D9"/>
                </a:solidFill>
                <a:effectLst/>
                <a:latin typeface="+mj-lt"/>
              </a:rPr>
              <a:t> gestopt voor </a:t>
            </a:r>
            <a:r>
              <a:rPr lang="nl-BE" b="0" i="0" dirty="0" err="1">
                <a:solidFill>
                  <a:srgbClr val="C9D1D9"/>
                </a:solidFill>
                <a:effectLst/>
                <a:latin typeface="+mj-lt"/>
              </a:rPr>
              <a:t>early</a:t>
            </a:r>
            <a:r>
              <a:rPr lang="nl-BE" b="0" i="0" dirty="0">
                <a:solidFill>
                  <a:srgbClr val="C9D1D9"/>
                </a:solidFill>
                <a:effectLst/>
                <a:latin typeface="+mj-lt"/>
              </a:rPr>
              <a:t> stopping kon stopzetten</a:t>
            </a:r>
          </a:p>
          <a:p>
            <a:pPr marL="152400" indent="0" algn="l"/>
            <a:r>
              <a:rPr lang="nl-BE" b="0" i="0" dirty="0">
                <a:solidFill>
                  <a:srgbClr val="C9D1D9"/>
                </a:solidFill>
                <a:effectLst/>
                <a:latin typeface="+mj-lt"/>
              </a:rPr>
              <a:t>Amper boven 50% op validatie data</a:t>
            </a:r>
          </a:p>
        </p:txBody>
      </p:sp>
      <p:sp>
        <p:nvSpPr>
          <p:cNvPr id="290" name="Google Shape;290;p35"/>
          <p:cNvSpPr txBox="1">
            <a:spLocks noGrp="1"/>
          </p:cNvSpPr>
          <p:nvPr>
            <p:ph type="ctrTitle" idx="3"/>
          </p:nvPr>
        </p:nvSpPr>
        <p:spPr>
          <a:xfrm>
            <a:off x="3660288" y="333936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BATCH NORMALISATIE + DROPOUT</a:t>
            </a:r>
          </a:p>
        </p:txBody>
      </p:sp>
      <p:sp>
        <p:nvSpPr>
          <p:cNvPr id="291" name="Google Shape;291;p35"/>
          <p:cNvSpPr txBox="1">
            <a:spLocks noGrp="1"/>
          </p:cNvSpPr>
          <p:nvPr>
            <p:ph type="subTitle" idx="4"/>
          </p:nvPr>
        </p:nvSpPr>
        <p:spPr>
          <a:xfrm>
            <a:off x="3660288" y="3936573"/>
            <a:ext cx="1881300" cy="1112400"/>
          </a:xfrm>
          <a:prstGeom prst="rect">
            <a:avLst/>
          </a:prstGeom>
        </p:spPr>
        <p:txBody>
          <a:bodyPr spcFirstLastPara="1" wrap="square" lIns="91425" tIns="91425" rIns="91425" bIns="91425" anchor="t" anchorCtr="0">
            <a:noAutofit/>
          </a:bodyPr>
          <a:lstStyle/>
          <a:p>
            <a:pPr marL="152400" indent="0" algn="l"/>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Accuracy</a:t>
            </a:r>
            <a:r>
              <a:rPr lang="nl-BE" b="0" i="0" dirty="0">
                <a:solidFill>
                  <a:srgbClr val="C9D1D9"/>
                </a:solidFill>
                <a:effectLst/>
                <a:latin typeface="+mj-lt"/>
              </a:rPr>
              <a:t> </a:t>
            </a:r>
            <a:r>
              <a:rPr lang="nl-BE" b="0" i="0" dirty="0" err="1">
                <a:solidFill>
                  <a:srgbClr val="C9D1D9"/>
                </a:solidFill>
                <a:effectLst/>
                <a:latin typeface="+mj-lt"/>
              </a:rPr>
              <a:t>decreases</a:t>
            </a:r>
            <a:endParaRPr lang="nl-BE" b="0" i="0" dirty="0">
              <a:solidFill>
                <a:srgbClr val="C9D1D9"/>
              </a:solidFill>
              <a:effectLst/>
              <a:latin typeface="+mj-lt"/>
            </a:endParaRPr>
          </a:p>
          <a:p>
            <a:pPr marL="152400" indent="0" algn="l"/>
            <a:r>
              <a:rPr lang="nl-BE" b="0" i="0" dirty="0">
                <a:solidFill>
                  <a:srgbClr val="FF0000"/>
                </a:solidFill>
                <a:effectLst/>
                <a:latin typeface="+mj-lt"/>
              </a:rPr>
              <a:t>✘</a:t>
            </a:r>
            <a:r>
              <a:rPr lang="nl-BE" b="0" i="0" dirty="0">
                <a:solidFill>
                  <a:srgbClr val="C9D1D9"/>
                </a:solidFill>
                <a:effectLst/>
                <a:latin typeface="+mj-lt"/>
              </a:rPr>
              <a:t> (Waarschijnlijk bij de slechtste </a:t>
            </a:r>
            <a:r>
              <a:rPr lang="nl-BE" b="0" i="0" dirty="0" err="1">
                <a:solidFill>
                  <a:srgbClr val="C9D1D9"/>
                </a:solidFill>
                <a:effectLst/>
                <a:latin typeface="+mj-lt"/>
              </a:rPr>
              <a:t>accuracy</a:t>
            </a:r>
            <a:r>
              <a:rPr lang="nl-BE" b="0" i="0" dirty="0">
                <a:solidFill>
                  <a:srgbClr val="C9D1D9"/>
                </a:solidFill>
                <a:effectLst/>
                <a:latin typeface="+mj-lt"/>
              </a:rPr>
              <a:t> scores)</a:t>
            </a:r>
          </a:p>
        </p:txBody>
      </p:sp>
      <p:sp>
        <p:nvSpPr>
          <p:cNvPr id="292" name="Google Shape;292;p35"/>
          <p:cNvSpPr txBox="1">
            <a:spLocks noGrp="1"/>
          </p:cNvSpPr>
          <p:nvPr>
            <p:ph type="ctrTitle" idx="5"/>
          </p:nvPr>
        </p:nvSpPr>
        <p:spPr>
          <a:xfrm>
            <a:off x="631126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BATCH NORMALISATIE</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nl-BE" dirty="0">
                <a:solidFill>
                  <a:srgbClr val="FF0000"/>
                </a:solidFill>
                <a:latin typeface="+mj-lt"/>
              </a:rPr>
              <a:t>✘</a:t>
            </a:r>
            <a:r>
              <a:rPr lang="nl-BE" dirty="0">
                <a:solidFill>
                  <a:srgbClr val="C9D1D9"/>
                </a:solidFill>
                <a:latin typeface="+mj-lt"/>
              </a:rPr>
              <a:t> </a:t>
            </a:r>
            <a:r>
              <a:rPr lang="nl-BE" dirty="0" err="1">
                <a:solidFill>
                  <a:srgbClr val="C9D1D9"/>
                </a:solidFill>
                <a:latin typeface="+mj-lt"/>
              </a:rPr>
              <a:t>Accuracy</a:t>
            </a:r>
            <a:r>
              <a:rPr lang="nl-BE" dirty="0">
                <a:solidFill>
                  <a:srgbClr val="C9D1D9"/>
                </a:solidFill>
                <a:latin typeface="+mj-lt"/>
              </a:rPr>
              <a:t> </a:t>
            </a:r>
            <a:r>
              <a:rPr lang="nl-BE" dirty="0" err="1">
                <a:solidFill>
                  <a:srgbClr val="C9D1D9"/>
                </a:solidFill>
                <a:latin typeface="+mj-lt"/>
              </a:rPr>
              <a:t>decreases</a:t>
            </a:r>
            <a:endParaRPr lang="nl-BE" dirty="0">
              <a:solidFill>
                <a:srgbClr val="C9D1D9"/>
              </a:solidFill>
              <a:latin typeface="+mj-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DROPOUT</a:t>
            </a:r>
          </a:p>
        </p:txBody>
      </p:sp>
      <p:sp>
        <p:nvSpPr>
          <p:cNvPr id="289" name="Google Shape;289;p35"/>
          <p:cNvSpPr txBox="1">
            <a:spLocks noGrp="1"/>
          </p:cNvSpPr>
          <p:nvPr>
            <p:ph type="subTitle" idx="1"/>
          </p:nvPr>
        </p:nvSpPr>
        <p:spPr>
          <a:xfrm>
            <a:off x="777085" y="3797469"/>
            <a:ext cx="2173357" cy="1112400"/>
          </a:xfrm>
          <a:prstGeom prst="rect">
            <a:avLst/>
          </a:prstGeom>
        </p:spPr>
        <p:txBody>
          <a:bodyPr spcFirstLastPara="1" wrap="square" lIns="91425" tIns="91425" rIns="91425" bIns="91425" anchor="t" anchorCtr="0">
            <a:noAutofit/>
          </a:bodyPr>
          <a:lstStyle/>
          <a:p>
            <a:pPr marL="152400" indent="0"/>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Overfit</a:t>
            </a:r>
            <a:r>
              <a:rPr lang="nl-BE" b="0" i="0" dirty="0">
                <a:solidFill>
                  <a:srgbClr val="C9D1D9"/>
                </a:solidFill>
                <a:effectLst/>
                <a:latin typeface="+mj-lt"/>
              </a:rPr>
              <a:t>!</a:t>
            </a:r>
          </a:p>
        </p:txBody>
      </p:sp>
      <p:sp>
        <p:nvSpPr>
          <p:cNvPr id="290" name="Google Shape;290;p35"/>
          <p:cNvSpPr txBox="1">
            <a:spLocks noGrp="1"/>
          </p:cNvSpPr>
          <p:nvPr>
            <p:ph type="ctrTitle" idx="3"/>
          </p:nvPr>
        </p:nvSpPr>
        <p:spPr>
          <a:xfrm>
            <a:off x="3660288" y="311413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AUGMENTATION</a:t>
            </a:r>
          </a:p>
        </p:txBody>
      </p:sp>
      <p:sp>
        <p:nvSpPr>
          <p:cNvPr id="291" name="Google Shape;291;p35"/>
          <p:cNvSpPr txBox="1">
            <a:spLocks noGrp="1"/>
          </p:cNvSpPr>
          <p:nvPr>
            <p:ph type="subTitle" idx="4"/>
          </p:nvPr>
        </p:nvSpPr>
        <p:spPr>
          <a:xfrm>
            <a:off x="3660288" y="3779392"/>
            <a:ext cx="1881300" cy="1112400"/>
          </a:xfrm>
          <a:prstGeom prst="rect">
            <a:avLst/>
          </a:prstGeom>
        </p:spPr>
        <p:txBody>
          <a:bodyPr spcFirstLastPara="1" wrap="square" lIns="91425" tIns="91425" rIns="91425" bIns="91425" anchor="t" anchorCtr="0">
            <a:noAutofit/>
          </a:bodyPr>
          <a:lstStyle/>
          <a:p>
            <a:pPr marL="152400" indent="0" algn="l"/>
            <a:r>
              <a:rPr lang="nl-NL" b="0" i="0" dirty="0">
                <a:solidFill>
                  <a:srgbClr val="C9D1D9"/>
                </a:solidFill>
                <a:effectLst/>
                <a:latin typeface="+mj-lt"/>
              </a:rPr>
              <a:t>Weinig verandering, niet veel beter en niet veel slechter...</a:t>
            </a:r>
          </a:p>
        </p:txBody>
      </p:sp>
      <p:sp>
        <p:nvSpPr>
          <p:cNvPr id="292" name="Google Shape;292;p35"/>
          <p:cNvSpPr txBox="1">
            <a:spLocks noGrp="1"/>
          </p:cNvSpPr>
          <p:nvPr>
            <p:ph type="ctrTitle" idx="5"/>
          </p:nvPr>
        </p:nvSpPr>
        <p:spPr>
          <a:xfrm>
            <a:off x="6309966" y="3354314"/>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RMSPROP OPTIMIZER GEBRUIKEN</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nl-BE" dirty="0">
                <a:solidFill>
                  <a:srgbClr val="FF0000"/>
                </a:solidFill>
                <a:latin typeface="+mj-lt"/>
              </a:rPr>
              <a:t>✘</a:t>
            </a:r>
            <a:r>
              <a:rPr lang="nl-BE" dirty="0">
                <a:solidFill>
                  <a:srgbClr val="C9D1D9"/>
                </a:solidFill>
                <a:latin typeface="+mj-lt"/>
              </a:rPr>
              <a:t> </a:t>
            </a:r>
            <a:r>
              <a:rPr lang="nl-BE" dirty="0" err="1">
                <a:solidFill>
                  <a:srgbClr val="C9D1D9"/>
                </a:solidFill>
                <a:latin typeface="+mj-lt"/>
              </a:rPr>
              <a:t>Accuracy</a:t>
            </a:r>
            <a:r>
              <a:rPr lang="nl-BE" dirty="0">
                <a:solidFill>
                  <a:srgbClr val="C9D1D9"/>
                </a:solidFill>
                <a:latin typeface="+mj-lt"/>
              </a:rPr>
              <a:t> </a:t>
            </a:r>
            <a:r>
              <a:rPr lang="nl-BE" dirty="0" err="1">
                <a:solidFill>
                  <a:srgbClr val="C9D1D9"/>
                </a:solidFill>
                <a:latin typeface="+mj-lt"/>
              </a:rPr>
              <a:t>decreases</a:t>
            </a:r>
            <a:endParaRPr lang="nl-BE" dirty="0">
              <a:solidFill>
                <a:srgbClr val="C9D1D9"/>
              </a:solidFill>
              <a:latin typeface="+mj-lt"/>
            </a:endParaRPr>
          </a:p>
        </p:txBody>
      </p:sp>
    </p:spTree>
    <p:extLst>
      <p:ext uri="{BB962C8B-B14F-4D97-AF65-F5344CB8AC3E}">
        <p14:creationId xmlns:p14="http://schemas.microsoft.com/office/powerpoint/2010/main" val="2936424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779" y="3357679"/>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EARLY STOPPING VERHOGEN</a:t>
            </a:r>
          </a:p>
        </p:txBody>
      </p:sp>
      <p:sp>
        <p:nvSpPr>
          <p:cNvPr id="289" name="Google Shape;289;p35"/>
          <p:cNvSpPr txBox="1">
            <a:spLocks noGrp="1"/>
          </p:cNvSpPr>
          <p:nvPr>
            <p:ph type="subTitle" idx="1"/>
          </p:nvPr>
        </p:nvSpPr>
        <p:spPr>
          <a:xfrm>
            <a:off x="718370" y="3999014"/>
            <a:ext cx="2173357" cy="1112400"/>
          </a:xfrm>
          <a:prstGeom prst="rect">
            <a:avLst/>
          </a:prstGeom>
        </p:spPr>
        <p:txBody>
          <a:bodyPr spcFirstLastPara="1" wrap="square" lIns="91425" tIns="91425" rIns="91425" bIns="91425" anchor="t" anchorCtr="0">
            <a:noAutofit/>
          </a:bodyPr>
          <a:lstStyle/>
          <a:p>
            <a:pPr marL="152400" indent="0"/>
            <a:r>
              <a:rPr lang="nl-BE" b="0" i="0" dirty="0">
                <a:solidFill>
                  <a:srgbClr val="C9D1D9"/>
                </a:solidFill>
                <a:effectLst/>
                <a:latin typeface="+mj-lt"/>
              </a:rPr>
              <a:t>(</a:t>
            </a:r>
            <a:r>
              <a:rPr lang="nl-BE" b="0" i="0" dirty="0" err="1">
                <a:solidFill>
                  <a:srgbClr val="C9D1D9"/>
                </a:solidFill>
                <a:effectLst/>
                <a:latin typeface="+mj-lt"/>
              </a:rPr>
              <a:t>Relu</a:t>
            </a:r>
            <a:r>
              <a:rPr lang="nl-BE" b="0" i="0" dirty="0">
                <a:solidFill>
                  <a:srgbClr val="C9D1D9"/>
                </a:solidFill>
                <a:effectLst/>
                <a:latin typeface="+mj-lt"/>
              </a:rPr>
              <a:t> + </a:t>
            </a:r>
            <a:r>
              <a:rPr lang="nl-BE" b="0" i="0" dirty="0" err="1">
                <a:solidFill>
                  <a:srgbClr val="C9D1D9"/>
                </a:solidFill>
                <a:effectLst/>
                <a:latin typeface="+mj-lt"/>
              </a:rPr>
              <a:t>Softmax</a:t>
            </a:r>
            <a:r>
              <a:rPr lang="nl-BE" b="0" i="0" dirty="0">
                <a:solidFill>
                  <a:srgbClr val="C9D1D9"/>
                </a:solidFill>
                <a:effectLst/>
                <a:latin typeface="+mj-lt"/>
              </a:rPr>
              <a:t>)</a:t>
            </a:r>
          </a:p>
          <a:p>
            <a:pPr marL="152400" indent="0"/>
            <a:r>
              <a:rPr lang="nl-BE" dirty="0" err="1">
                <a:solidFill>
                  <a:srgbClr val="C9D1D9"/>
                </a:solidFill>
                <a:latin typeface="+mj-lt"/>
              </a:rPr>
              <a:t>Early</a:t>
            </a:r>
            <a:r>
              <a:rPr lang="nl-BE" dirty="0">
                <a:solidFill>
                  <a:srgbClr val="C9D1D9"/>
                </a:solidFill>
                <a:latin typeface="+mj-lt"/>
              </a:rPr>
              <a:t> stopping bijna na de 4</a:t>
            </a:r>
            <a:r>
              <a:rPr lang="nl-BE" baseline="30000" dirty="0">
                <a:solidFill>
                  <a:srgbClr val="C9D1D9"/>
                </a:solidFill>
                <a:latin typeface="+mj-lt"/>
              </a:rPr>
              <a:t>e</a:t>
            </a:r>
            <a:r>
              <a:rPr lang="nl-BE" dirty="0">
                <a:solidFill>
                  <a:srgbClr val="C9D1D9"/>
                </a:solidFill>
                <a:latin typeface="+mj-lt"/>
              </a:rPr>
              <a:t> </a:t>
            </a:r>
            <a:r>
              <a:rPr lang="nl-BE" dirty="0" err="1">
                <a:solidFill>
                  <a:srgbClr val="C9D1D9"/>
                </a:solidFill>
                <a:latin typeface="+mj-lt"/>
              </a:rPr>
              <a:t>epoch</a:t>
            </a:r>
            <a:r>
              <a:rPr lang="nl-BE" dirty="0">
                <a:solidFill>
                  <a:srgbClr val="C9D1D9"/>
                </a:solidFill>
                <a:latin typeface="+mj-lt"/>
              </a:rPr>
              <a:t>…</a:t>
            </a:r>
            <a:endParaRPr lang="nl-BE" b="0" i="0" dirty="0">
              <a:solidFill>
                <a:srgbClr val="C9D1D9"/>
              </a:solidFill>
              <a:effectLst/>
              <a:latin typeface="+mj-lt"/>
            </a:endParaRPr>
          </a:p>
          <a:p>
            <a:pPr marL="152400" indent="0"/>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Overfit</a:t>
            </a:r>
            <a:endParaRPr lang="nl-BE" b="0" i="0" dirty="0">
              <a:solidFill>
                <a:srgbClr val="C9D1D9"/>
              </a:solidFill>
              <a:effectLst/>
              <a:latin typeface="+mj-lt"/>
            </a:endParaRPr>
          </a:p>
        </p:txBody>
      </p:sp>
      <p:sp>
        <p:nvSpPr>
          <p:cNvPr id="290" name="Google Shape;290;p35"/>
          <p:cNvSpPr txBox="1">
            <a:spLocks noGrp="1"/>
          </p:cNvSpPr>
          <p:nvPr>
            <p:ph type="ctrTitle" idx="3"/>
          </p:nvPr>
        </p:nvSpPr>
        <p:spPr>
          <a:xfrm>
            <a:off x="3660288" y="311413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HOGERE DROPOUT</a:t>
            </a:r>
          </a:p>
        </p:txBody>
      </p:sp>
      <p:sp>
        <p:nvSpPr>
          <p:cNvPr id="291" name="Google Shape;291;p35"/>
          <p:cNvSpPr txBox="1">
            <a:spLocks noGrp="1"/>
          </p:cNvSpPr>
          <p:nvPr>
            <p:ph type="subTitle" idx="4"/>
          </p:nvPr>
        </p:nvSpPr>
        <p:spPr>
          <a:xfrm>
            <a:off x="3660288" y="3936573"/>
            <a:ext cx="1881300" cy="1112400"/>
          </a:xfrm>
          <a:prstGeom prst="rect">
            <a:avLst/>
          </a:prstGeom>
        </p:spPr>
        <p:txBody>
          <a:bodyPr spcFirstLastPara="1" wrap="square" lIns="91425" tIns="91425" rIns="91425" bIns="91425" anchor="t" anchorCtr="0">
            <a:noAutofit/>
          </a:bodyPr>
          <a:lstStyle/>
          <a:p>
            <a:pPr marL="152400" indent="0" algn="l"/>
            <a:r>
              <a:rPr lang="nl-NL" b="0" i="0" dirty="0">
                <a:solidFill>
                  <a:srgbClr val="C9D1D9"/>
                </a:solidFill>
                <a:effectLst/>
                <a:latin typeface="+mj-lt"/>
              </a:rPr>
              <a:t>Vorige was een te lage </a:t>
            </a:r>
            <a:r>
              <a:rPr lang="nl-NL" b="0" i="0" dirty="0" err="1">
                <a:solidFill>
                  <a:srgbClr val="C9D1D9"/>
                </a:solidFill>
                <a:effectLst/>
                <a:latin typeface="+mj-lt"/>
              </a:rPr>
              <a:t>dropout</a:t>
            </a:r>
            <a:r>
              <a:rPr lang="nl-NL" b="0" i="0" dirty="0">
                <a:solidFill>
                  <a:srgbClr val="C9D1D9"/>
                </a:solidFill>
                <a:effectLst/>
                <a:latin typeface="+mj-lt"/>
              </a:rPr>
              <a:t>...</a:t>
            </a:r>
          </a:p>
          <a:p>
            <a:pPr marL="152400" indent="0" algn="l"/>
            <a:r>
              <a:rPr lang="nl-NL" b="0" i="0" dirty="0">
                <a:solidFill>
                  <a:srgbClr val="FF0000"/>
                </a:solidFill>
                <a:effectLst/>
                <a:latin typeface="+mj-lt"/>
              </a:rPr>
              <a:t>✘</a:t>
            </a:r>
            <a:r>
              <a:rPr lang="nl-NL" b="0" i="0" dirty="0">
                <a:solidFill>
                  <a:srgbClr val="C9D1D9"/>
                </a:solidFill>
                <a:effectLst/>
                <a:latin typeface="+mj-lt"/>
              </a:rPr>
              <a:t> Maximum ~37% </a:t>
            </a:r>
            <a:r>
              <a:rPr lang="nl-NL" b="0" i="0" dirty="0" err="1">
                <a:solidFill>
                  <a:srgbClr val="C9D1D9"/>
                </a:solidFill>
                <a:effectLst/>
                <a:latin typeface="+mj-lt"/>
              </a:rPr>
              <a:t>acc</a:t>
            </a:r>
            <a:endParaRPr lang="nl-NL" b="0" i="0" dirty="0">
              <a:solidFill>
                <a:srgbClr val="C9D1D9"/>
              </a:solidFill>
              <a:effectLst/>
              <a:latin typeface="+mj-lt"/>
            </a:endParaRPr>
          </a:p>
        </p:txBody>
      </p:sp>
      <p:sp>
        <p:nvSpPr>
          <p:cNvPr id="292" name="Google Shape;292;p35"/>
          <p:cNvSpPr txBox="1">
            <a:spLocks noGrp="1"/>
          </p:cNvSpPr>
          <p:nvPr>
            <p:ph type="ctrTitle" idx="5"/>
          </p:nvPr>
        </p:nvSpPr>
        <p:spPr>
          <a:xfrm>
            <a:off x="6309966" y="3354314"/>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LONG SHORT-TERM MEMORY</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nl-BE" dirty="0">
                <a:solidFill>
                  <a:srgbClr val="C9D1D9"/>
                </a:solidFill>
                <a:latin typeface="+mj-lt"/>
              </a:rPr>
              <a:t>Twijfel over mogelijkheid tot uitvoeren…</a:t>
            </a:r>
          </a:p>
        </p:txBody>
      </p:sp>
    </p:spTree>
    <p:extLst>
      <p:ext uri="{BB962C8B-B14F-4D97-AF65-F5344CB8AC3E}">
        <p14:creationId xmlns:p14="http://schemas.microsoft.com/office/powerpoint/2010/main" val="3662206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6"/>
          <p:cNvSpPr txBox="1">
            <a:spLocks noGrp="1"/>
          </p:cNvSpPr>
          <p:nvPr>
            <p:ph type="ctrTitle"/>
          </p:nvPr>
        </p:nvSpPr>
        <p:spPr>
          <a:xfrm flipH="1">
            <a:off x="1921379" y="2446475"/>
            <a:ext cx="91440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UITKOMST</a:t>
            </a:r>
            <a:endParaRPr dirty="0"/>
          </a:p>
        </p:txBody>
      </p:sp>
      <p:sp>
        <p:nvSpPr>
          <p:cNvPr id="1413" name="Google Shape;1413;p46"/>
          <p:cNvSpPr txBox="1">
            <a:spLocks noGrp="1"/>
          </p:cNvSpPr>
          <p:nvPr>
            <p:ph type="title" idx="2"/>
          </p:nvPr>
        </p:nvSpPr>
        <p:spPr>
          <a:xfrm>
            <a:off x="1921387" y="1903219"/>
            <a:ext cx="1230600" cy="4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03</a:t>
            </a:r>
            <a:endParaRPr/>
          </a:p>
        </p:txBody>
      </p:sp>
      <p:sp>
        <p:nvSpPr>
          <p:cNvPr id="1414" name="Google Shape;1414;p46"/>
          <p:cNvSpPr txBox="1">
            <a:spLocks noGrp="1"/>
          </p:cNvSpPr>
          <p:nvPr>
            <p:ph type="subTitle" idx="1"/>
          </p:nvPr>
        </p:nvSpPr>
        <p:spPr>
          <a:xfrm flipH="1">
            <a:off x="1921379" y="2862763"/>
            <a:ext cx="2655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t>Demonstratie</a:t>
            </a:r>
            <a:r>
              <a:rPr lang="en-US" dirty="0"/>
              <a:t> &amp; </a:t>
            </a:r>
            <a:r>
              <a:rPr lang="en-US" dirty="0" err="1"/>
              <a:t>uitkomsten</a:t>
            </a:r>
            <a:r>
              <a:rPr lang="en-US" dirty="0"/>
              <a:t>.</a:t>
            </a:r>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pic>
        <p:nvPicPr>
          <p:cNvPr id="5" name="Afbeelding 4">
            <a:extLst>
              <a:ext uri="{FF2B5EF4-FFF2-40B4-BE49-F238E27FC236}">
                <a16:creationId xmlns:a16="http://schemas.microsoft.com/office/drawing/2014/main" id="{F7C54F02-CC1F-470C-8E1A-E8FECF326F37}"/>
              </a:ext>
            </a:extLst>
          </p:cNvPr>
          <p:cNvPicPr>
            <a:picLocks noChangeAspect="1"/>
          </p:cNvPicPr>
          <p:nvPr/>
        </p:nvPicPr>
        <p:blipFill rotWithShape="1">
          <a:blip r:embed="rId3"/>
          <a:srcRect b="16309"/>
          <a:stretch/>
        </p:blipFill>
        <p:spPr>
          <a:xfrm>
            <a:off x="4504358" y="1104365"/>
            <a:ext cx="3752378" cy="2286105"/>
          </a:xfrm>
          <a:prstGeom prst="rect">
            <a:avLst/>
          </a:prstGeom>
        </p:spPr>
      </p:pic>
      <p:sp>
        <p:nvSpPr>
          <p:cNvPr id="1505" name="Google Shape;1505;p52"/>
          <p:cNvSpPr/>
          <p:nvPr/>
        </p:nvSpPr>
        <p:spPr>
          <a:xfrm rot="10800000" flipH="1">
            <a:off x="534750" y="-74125"/>
            <a:ext cx="3042300" cy="41133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1506" name="Google Shape;1506;p52"/>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solidFill>
                  <a:srgbClr val="FFFFFF"/>
                </a:solidFill>
              </a:rPr>
              <a:t>DEMO</a:t>
            </a:r>
            <a:endParaRPr sz="2400" dirty="0">
              <a:solidFill>
                <a:srgbClr val="FFFFFF"/>
              </a:solidFill>
            </a:endParaRPr>
          </a:p>
        </p:txBody>
      </p:sp>
      <p:sp>
        <p:nvSpPr>
          <p:cNvPr id="1507" name="Google Shape;1507;p52"/>
          <p:cNvSpPr txBox="1">
            <a:spLocks noGrp="1"/>
          </p:cNvSpPr>
          <p:nvPr>
            <p:ph type="subTitle" idx="1"/>
          </p:nvPr>
        </p:nvSpPr>
        <p:spPr>
          <a:xfrm>
            <a:off x="1014634" y="2982500"/>
            <a:ext cx="2189400" cy="595587"/>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100" dirty="0">
                <a:solidFill>
                  <a:srgbClr val="FFFFFF"/>
                </a:solidFill>
              </a:rPr>
              <a:t>UITKOMST VAN HET ALGORITME</a:t>
            </a:r>
            <a:endParaRPr sz="1100" dirty="0">
              <a:solidFill>
                <a:srgbClr val="FFFFFF"/>
              </a:solidFill>
            </a:endParaRPr>
          </a:p>
        </p:txBody>
      </p:sp>
      <p:grpSp>
        <p:nvGrpSpPr>
          <p:cNvPr id="1509" name="Google Shape;1509;p52"/>
          <p:cNvGrpSpPr/>
          <p:nvPr/>
        </p:nvGrpSpPr>
        <p:grpSpPr>
          <a:xfrm>
            <a:off x="4366210" y="976222"/>
            <a:ext cx="4021458" cy="3062913"/>
            <a:chOff x="3804623" y="931514"/>
            <a:chExt cx="4311631" cy="3283920"/>
          </a:xfrm>
        </p:grpSpPr>
        <p:grpSp>
          <p:nvGrpSpPr>
            <p:cNvPr id="1510" name="Google Shape;1510;p52"/>
            <p:cNvGrpSpPr/>
            <p:nvPr/>
          </p:nvGrpSpPr>
          <p:grpSpPr>
            <a:xfrm>
              <a:off x="3804623" y="931514"/>
              <a:ext cx="4311631" cy="3283920"/>
              <a:chOff x="3420275" y="729475"/>
              <a:chExt cx="4831500" cy="3679875"/>
            </a:xfrm>
          </p:grpSpPr>
          <p:sp>
            <p:nvSpPr>
              <p:cNvPr id="1511" name="Google Shape;1511;p52"/>
              <p:cNvSpPr/>
              <p:nvPr/>
            </p:nvSpPr>
            <p:spPr>
              <a:xfrm>
                <a:off x="3586250" y="883825"/>
                <a:ext cx="4503600" cy="27462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FFFF"/>
                </a:solidFill>
                <a:prstDash val="solid"/>
                <a:round/>
                <a:headEnd type="none" w="med" len="med"/>
                <a:tailEnd type="none" w="med" len="med"/>
              </a:ln>
            </p:spPr>
          </p:sp>
          <p:sp>
            <p:nvSpPr>
              <p:cNvPr id="1513" name="Google Shape;1513;p52"/>
              <p:cNvSpPr/>
              <p:nvPr/>
            </p:nvSpPr>
            <p:spPr>
              <a:xfrm>
                <a:off x="3420275" y="729475"/>
                <a:ext cx="4831500" cy="3056700"/>
              </a:xfrm>
              <a:prstGeom prst="roundRect">
                <a:avLst>
                  <a:gd name="adj" fmla="val 385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453125" y="762775"/>
                <a:ext cx="4765800" cy="2990100"/>
              </a:xfrm>
              <a:prstGeom prst="roundRect">
                <a:avLst>
                  <a:gd name="adj" fmla="val 3282"/>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5" name="Google Shape;1515;p52"/>
            <p:cNvCxnSpPr/>
            <p:nvPr/>
          </p:nvCxnSpPr>
          <p:spPr>
            <a:xfrm>
              <a:off x="5238353" y="4162783"/>
              <a:ext cx="1451100" cy="0"/>
            </a:xfrm>
            <a:prstGeom prst="straightConnector1">
              <a:avLst/>
            </a:prstGeom>
            <a:noFill/>
            <a:ln w="19050" cap="flat" cmpd="sng">
              <a:solidFill>
                <a:srgbClr val="FFFFFF"/>
              </a:solidFill>
              <a:prstDash val="solid"/>
              <a:round/>
              <a:headEnd type="none" w="med" len="med"/>
              <a:tailEnd type="none" w="med" len="med"/>
            </a:ln>
          </p:spPr>
        </p:cxnSp>
      </p:grpSp>
    </p:spTree>
    <p:extLst>
      <p:ext uri="{BB962C8B-B14F-4D97-AF65-F5344CB8AC3E}">
        <p14:creationId xmlns:p14="http://schemas.microsoft.com/office/powerpoint/2010/main" val="2275005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1"/>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ACURRACY SCORES</a:t>
            </a:r>
            <a:endParaRPr dirty="0"/>
          </a:p>
        </p:txBody>
      </p:sp>
      <p:grpSp>
        <p:nvGrpSpPr>
          <p:cNvPr id="333" name="Google Shape;333;p41"/>
          <p:cNvGrpSpPr/>
          <p:nvPr/>
        </p:nvGrpSpPr>
        <p:grpSpPr>
          <a:xfrm>
            <a:off x="2164012" y="1464478"/>
            <a:ext cx="1527068" cy="1970207"/>
            <a:chOff x="3212610" y="1680550"/>
            <a:chExt cx="1139773" cy="1470523"/>
          </a:xfrm>
        </p:grpSpPr>
        <p:grpSp>
          <p:nvGrpSpPr>
            <p:cNvPr id="334" name="Google Shape;334;p41"/>
            <p:cNvGrpSpPr/>
            <p:nvPr/>
          </p:nvGrpSpPr>
          <p:grpSpPr>
            <a:xfrm>
              <a:off x="3212610" y="1680550"/>
              <a:ext cx="1139773" cy="281744"/>
              <a:chOff x="3212610" y="1680550"/>
              <a:chExt cx="1139773" cy="281744"/>
            </a:xfrm>
          </p:grpSpPr>
          <p:sp>
            <p:nvSpPr>
              <p:cNvPr id="335" name="Google Shape;335;p41"/>
              <p:cNvSpPr/>
              <p:nvPr/>
            </p:nvSpPr>
            <p:spPr>
              <a:xfrm>
                <a:off x="3262675" y="1725150"/>
                <a:ext cx="1035300" cy="191100"/>
              </a:xfrm>
              <a:prstGeom prst="roundRect">
                <a:avLst>
                  <a:gd name="adj" fmla="val 16667"/>
                </a:avLst>
              </a:prstGeom>
              <a:solidFill>
                <a:srgbClr val="9C1B40">
                  <a:alpha val="83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3212610" y="1680550"/>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3262675" y="1725150"/>
                <a:ext cx="810066" cy="191100"/>
              </a:xfrm>
              <a:prstGeom prst="roundRect">
                <a:avLst>
                  <a:gd name="adj" fmla="val 16667"/>
                </a:avLst>
              </a:prstGeom>
              <a:solidFill>
                <a:srgbClr val="B31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38" name="Google Shape;338;p41"/>
            <p:cNvGrpSpPr/>
            <p:nvPr/>
          </p:nvGrpSpPr>
          <p:grpSpPr>
            <a:xfrm>
              <a:off x="3212610" y="2275940"/>
              <a:ext cx="1139773" cy="281744"/>
              <a:chOff x="3212610" y="2275940"/>
              <a:chExt cx="1139773" cy="281744"/>
            </a:xfrm>
          </p:grpSpPr>
          <p:sp>
            <p:nvSpPr>
              <p:cNvPr id="339" name="Google Shape;339;p41"/>
              <p:cNvSpPr/>
              <p:nvPr/>
            </p:nvSpPr>
            <p:spPr>
              <a:xfrm>
                <a:off x="3262675" y="2320540"/>
                <a:ext cx="1035300" cy="191100"/>
              </a:xfrm>
              <a:prstGeom prst="roundRect">
                <a:avLst>
                  <a:gd name="adj" fmla="val 16667"/>
                </a:avLst>
              </a:prstGeom>
              <a:solidFill>
                <a:srgbClr val="33364F">
                  <a:alpha val="65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1"/>
              <p:cNvSpPr/>
              <p:nvPr/>
            </p:nvSpPr>
            <p:spPr>
              <a:xfrm>
                <a:off x="3212610" y="2275940"/>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3262676" y="2320540"/>
                <a:ext cx="577392" cy="191100"/>
              </a:xfrm>
              <a:prstGeom prst="roundRect">
                <a:avLst>
                  <a:gd name="adj" fmla="val 16667"/>
                </a:avLst>
              </a:prstGeom>
              <a:solidFill>
                <a:srgbClr val="7F7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2" name="Google Shape;342;p41"/>
            <p:cNvGrpSpPr/>
            <p:nvPr/>
          </p:nvGrpSpPr>
          <p:grpSpPr>
            <a:xfrm>
              <a:off x="3212610" y="2869329"/>
              <a:ext cx="1139773" cy="281744"/>
              <a:chOff x="3212610" y="2869329"/>
              <a:chExt cx="1139773" cy="281744"/>
            </a:xfrm>
          </p:grpSpPr>
          <p:sp>
            <p:nvSpPr>
              <p:cNvPr id="343" name="Google Shape;343;p41"/>
              <p:cNvSpPr/>
              <p:nvPr/>
            </p:nvSpPr>
            <p:spPr>
              <a:xfrm>
                <a:off x="3262675" y="2914660"/>
                <a:ext cx="1035300" cy="191100"/>
              </a:xfrm>
              <a:prstGeom prst="roundRect">
                <a:avLst>
                  <a:gd name="adj" fmla="val 16667"/>
                </a:avLst>
              </a:prstGeom>
              <a:solidFill>
                <a:srgbClr val="FFFFFF">
                  <a:alpha val="6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41"/>
              <p:cNvSpPr/>
              <p:nvPr/>
            </p:nvSpPr>
            <p:spPr>
              <a:xfrm>
                <a:off x="3212610" y="2869329"/>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3262650" y="2917375"/>
                <a:ext cx="295751" cy="1911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cxnSp>
        <p:nvCxnSpPr>
          <p:cNvPr id="346" name="Google Shape;346;p41"/>
          <p:cNvCxnSpPr/>
          <p:nvPr/>
        </p:nvCxnSpPr>
        <p:spPr>
          <a:xfrm>
            <a:off x="3688297" y="1652251"/>
            <a:ext cx="686400" cy="0"/>
          </a:xfrm>
          <a:prstGeom prst="straightConnector1">
            <a:avLst/>
          </a:prstGeom>
          <a:noFill/>
          <a:ln w="19050" cap="flat" cmpd="sng">
            <a:solidFill>
              <a:srgbClr val="FFFFFF"/>
            </a:solidFill>
            <a:prstDash val="solid"/>
            <a:round/>
            <a:headEnd type="none" w="med" len="med"/>
            <a:tailEnd type="diamond" w="med" len="med"/>
          </a:ln>
        </p:spPr>
      </p:cxnSp>
      <p:cxnSp>
        <p:nvCxnSpPr>
          <p:cNvPr id="347" name="Google Shape;347;p41"/>
          <p:cNvCxnSpPr/>
          <p:nvPr/>
        </p:nvCxnSpPr>
        <p:spPr>
          <a:xfrm>
            <a:off x="3678947" y="2449589"/>
            <a:ext cx="686400" cy="0"/>
          </a:xfrm>
          <a:prstGeom prst="straightConnector1">
            <a:avLst/>
          </a:prstGeom>
          <a:noFill/>
          <a:ln w="19050" cap="flat" cmpd="sng">
            <a:solidFill>
              <a:srgbClr val="FFFFFF"/>
            </a:solidFill>
            <a:prstDash val="solid"/>
            <a:round/>
            <a:headEnd type="none" w="med" len="med"/>
            <a:tailEnd type="diamond" w="med" len="med"/>
          </a:ln>
        </p:spPr>
      </p:cxnSp>
      <p:cxnSp>
        <p:nvCxnSpPr>
          <p:cNvPr id="348" name="Google Shape;348;p41"/>
          <p:cNvCxnSpPr/>
          <p:nvPr/>
        </p:nvCxnSpPr>
        <p:spPr>
          <a:xfrm>
            <a:off x="3678947" y="3246964"/>
            <a:ext cx="686400" cy="0"/>
          </a:xfrm>
          <a:prstGeom prst="straightConnector1">
            <a:avLst/>
          </a:prstGeom>
          <a:noFill/>
          <a:ln w="19050" cap="flat" cmpd="sng">
            <a:solidFill>
              <a:srgbClr val="FFFFFF"/>
            </a:solidFill>
            <a:prstDash val="solid"/>
            <a:round/>
            <a:headEnd type="none" w="med" len="med"/>
            <a:tailEnd type="diamond" w="med" len="med"/>
          </a:ln>
        </p:spPr>
      </p:cxnSp>
      <p:sp>
        <p:nvSpPr>
          <p:cNvPr id="2" name="Tekstvak 1">
            <a:extLst>
              <a:ext uri="{FF2B5EF4-FFF2-40B4-BE49-F238E27FC236}">
                <a16:creationId xmlns:a16="http://schemas.microsoft.com/office/drawing/2014/main" id="{09F45DF9-79B0-469C-9F41-7927C1DF42D4}"/>
              </a:ext>
            </a:extLst>
          </p:cNvPr>
          <p:cNvSpPr txBox="1"/>
          <p:nvPr/>
        </p:nvSpPr>
        <p:spPr>
          <a:xfrm>
            <a:off x="4572000" y="1484963"/>
            <a:ext cx="2170103" cy="307777"/>
          </a:xfrm>
          <a:prstGeom prst="rect">
            <a:avLst/>
          </a:prstGeom>
          <a:noFill/>
        </p:spPr>
        <p:txBody>
          <a:bodyPr wrap="square" rtlCol="0">
            <a:spAutoFit/>
          </a:bodyPr>
          <a:lstStyle/>
          <a:p>
            <a:r>
              <a:rPr lang="nl-BE" b="1" dirty="0">
                <a:solidFill>
                  <a:schemeClr val="bg1"/>
                </a:solidFill>
              </a:rPr>
              <a:t>56,37 % Beste score</a:t>
            </a:r>
          </a:p>
        </p:txBody>
      </p:sp>
      <p:sp>
        <p:nvSpPr>
          <p:cNvPr id="37" name="Tekstvak 36">
            <a:extLst>
              <a:ext uri="{FF2B5EF4-FFF2-40B4-BE49-F238E27FC236}">
                <a16:creationId xmlns:a16="http://schemas.microsoft.com/office/drawing/2014/main" id="{16C5B986-A77A-4D5A-8854-DB1C6678B291}"/>
              </a:ext>
            </a:extLst>
          </p:cNvPr>
          <p:cNvSpPr txBox="1"/>
          <p:nvPr/>
        </p:nvSpPr>
        <p:spPr>
          <a:xfrm>
            <a:off x="4572000" y="2295700"/>
            <a:ext cx="2468277" cy="307777"/>
          </a:xfrm>
          <a:prstGeom prst="rect">
            <a:avLst/>
          </a:prstGeom>
          <a:noFill/>
        </p:spPr>
        <p:txBody>
          <a:bodyPr wrap="square" rtlCol="0">
            <a:spAutoFit/>
          </a:bodyPr>
          <a:lstStyle/>
          <a:p>
            <a:r>
              <a:rPr lang="nl-BE" b="1" dirty="0">
                <a:solidFill>
                  <a:schemeClr val="bg1"/>
                </a:solidFill>
              </a:rPr>
              <a:t>~ 56 %   Gemiddelde score</a:t>
            </a:r>
          </a:p>
        </p:txBody>
      </p:sp>
      <p:sp>
        <p:nvSpPr>
          <p:cNvPr id="38" name="Tekstvak 37">
            <a:extLst>
              <a:ext uri="{FF2B5EF4-FFF2-40B4-BE49-F238E27FC236}">
                <a16:creationId xmlns:a16="http://schemas.microsoft.com/office/drawing/2014/main" id="{61D0DC9F-26C6-4563-81CA-4E0D1E5FE771}"/>
              </a:ext>
            </a:extLst>
          </p:cNvPr>
          <p:cNvSpPr txBox="1"/>
          <p:nvPr/>
        </p:nvSpPr>
        <p:spPr>
          <a:xfrm>
            <a:off x="4572000" y="3106437"/>
            <a:ext cx="2753199" cy="307777"/>
          </a:xfrm>
          <a:prstGeom prst="rect">
            <a:avLst/>
          </a:prstGeom>
          <a:noFill/>
        </p:spPr>
        <p:txBody>
          <a:bodyPr wrap="square" rtlCol="0">
            <a:spAutoFit/>
          </a:bodyPr>
          <a:lstStyle/>
          <a:p>
            <a:r>
              <a:rPr lang="nl-BE" b="1" dirty="0">
                <a:solidFill>
                  <a:schemeClr val="bg1"/>
                </a:solidFill>
              </a:rPr>
              <a:t>~ 37 %   Laagste score</a:t>
            </a:r>
          </a:p>
        </p:txBody>
      </p:sp>
      <p:sp>
        <p:nvSpPr>
          <p:cNvPr id="39" name="Google Shape;343;p41">
            <a:extLst>
              <a:ext uri="{FF2B5EF4-FFF2-40B4-BE49-F238E27FC236}">
                <a16:creationId xmlns:a16="http://schemas.microsoft.com/office/drawing/2014/main" id="{25CF737F-865B-4C96-9A67-36ABFA773BDF}"/>
              </a:ext>
            </a:extLst>
          </p:cNvPr>
          <p:cNvSpPr/>
          <p:nvPr/>
        </p:nvSpPr>
        <p:spPr>
          <a:xfrm>
            <a:off x="2240747" y="3915313"/>
            <a:ext cx="1387095" cy="256036"/>
          </a:xfrm>
          <a:prstGeom prst="roundRect">
            <a:avLst>
              <a:gd name="adj" fmla="val 16667"/>
            </a:avLst>
          </a:prstGeom>
          <a:solidFill>
            <a:schemeClr val="tx1">
              <a:lumMod val="75000"/>
              <a:lumOff val="25000"/>
              <a:alpha val="62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44;p41">
            <a:extLst>
              <a:ext uri="{FF2B5EF4-FFF2-40B4-BE49-F238E27FC236}">
                <a16:creationId xmlns:a16="http://schemas.microsoft.com/office/drawing/2014/main" id="{470004F3-EBB5-4767-8283-7DC5E805C8E0}"/>
              </a:ext>
            </a:extLst>
          </p:cNvPr>
          <p:cNvSpPr/>
          <p:nvPr/>
        </p:nvSpPr>
        <p:spPr>
          <a:xfrm>
            <a:off x="2173670" y="3854578"/>
            <a:ext cx="1527068" cy="377481"/>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5;p41">
            <a:extLst>
              <a:ext uri="{FF2B5EF4-FFF2-40B4-BE49-F238E27FC236}">
                <a16:creationId xmlns:a16="http://schemas.microsoft.com/office/drawing/2014/main" id="{C54397F9-28B7-4264-8EBC-8291F4DCD48C}"/>
              </a:ext>
            </a:extLst>
          </p:cNvPr>
          <p:cNvSpPr/>
          <p:nvPr/>
        </p:nvSpPr>
        <p:spPr>
          <a:xfrm>
            <a:off x="2240714" y="3918950"/>
            <a:ext cx="1240930" cy="256036"/>
          </a:xfrm>
          <a:prstGeom prst="roundRect">
            <a:avLst>
              <a:gd name="adj" fmla="val 16667"/>
            </a:avLst>
          </a:prstGeom>
          <a:solidFill>
            <a:schemeClr val="accent3">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7F7ABE"/>
              </a:solidFill>
            </a:endParaRPr>
          </a:p>
        </p:txBody>
      </p:sp>
      <p:cxnSp>
        <p:nvCxnSpPr>
          <p:cNvPr id="42" name="Google Shape;348;p41">
            <a:extLst>
              <a:ext uri="{FF2B5EF4-FFF2-40B4-BE49-F238E27FC236}">
                <a16:creationId xmlns:a16="http://schemas.microsoft.com/office/drawing/2014/main" id="{2D7E5F18-3AC8-4D4C-A5EC-2C71B67F1F9B}"/>
              </a:ext>
            </a:extLst>
          </p:cNvPr>
          <p:cNvCxnSpPr>
            <a:cxnSpLocks/>
          </p:cNvCxnSpPr>
          <p:nvPr/>
        </p:nvCxnSpPr>
        <p:spPr>
          <a:xfrm>
            <a:off x="3688297" y="4035467"/>
            <a:ext cx="677050" cy="0"/>
          </a:xfrm>
          <a:prstGeom prst="straightConnector1">
            <a:avLst/>
          </a:prstGeom>
          <a:noFill/>
          <a:ln w="19050" cap="flat" cmpd="sng">
            <a:solidFill>
              <a:srgbClr val="FFFFFF"/>
            </a:solidFill>
            <a:prstDash val="solid"/>
            <a:round/>
            <a:headEnd type="none" w="med" len="med"/>
            <a:tailEnd type="diamond" w="med" len="med"/>
          </a:ln>
        </p:spPr>
      </p:cxnSp>
      <p:sp>
        <p:nvSpPr>
          <p:cNvPr id="45" name="Tekstvak 44">
            <a:extLst>
              <a:ext uri="{FF2B5EF4-FFF2-40B4-BE49-F238E27FC236}">
                <a16:creationId xmlns:a16="http://schemas.microsoft.com/office/drawing/2014/main" id="{58C25C25-F1CB-4FB6-AD43-231C8C0F9875}"/>
              </a:ext>
            </a:extLst>
          </p:cNvPr>
          <p:cNvSpPr txBox="1"/>
          <p:nvPr/>
        </p:nvSpPr>
        <p:spPr>
          <a:xfrm>
            <a:off x="4572000" y="3915313"/>
            <a:ext cx="2753199" cy="307777"/>
          </a:xfrm>
          <a:prstGeom prst="rect">
            <a:avLst/>
          </a:prstGeom>
          <a:noFill/>
        </p:spPr>
        <p:txBody>
          <a:bodyPr wrap="square" rtlCol="0">
            <a:spAutoFit/>
          </a:bodyPr>
          <a:lstStyle/>
          <a:p>
            <a:r>
              <a:rPr lang="nl-BE" b="1" dirty="0">
                <a:solidFill>
                  <a:schemeClr val="bg1"/>
                </a:solidFill>
              </a:rPr>
              <a:t>60 ~ 92 %   Training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51"/>
          <p:cNvSpPr txBox="1">
            <a:spLocks noGrp="1"/>
          </p:cNvSpPr>
          <p:nvPr>
            <p:ph type="ctrTitle" idx="2"/>
          </p:nvPr>
        </p:nvSpPr>
        <p:spPr>
          <a:xfrm flipH="1">
            <a:off x="38719" y="2446475"/>
            <a:ext cx="9144000" cy="46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REFLECTIE</a:t>
            </a:r>
            <a:endParaRPr dirty="0"/>
          </a:p>
        </p:txBody>
      </p:sp>
      <p:sp>
        <p:nvSpPr>
          <p:cNvPr id="1499" name="Google Shape;1499;p51"/>
          <p:cNvSpPr txBox="1">
            <a:spLocks noGrp="1"/>
          </p:cNvSpPr>
          <p:nvPr>
            <p:ph type="subTitle" idx="3"/>
          </p:nvPr>
        </p:nvSpPr>
        <p:spPr>
          <a:xfrm flipH="1">
            <a:off x="3283055" y="2862763"/>
            <a:ext cx="2655300" cy="792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nl-BE" sz="1200" dirty="0"/>
              <a:t>Valkuilen, toekomst..?</a:t>
            </a:r>
          </a:p>
        </p:txBody>
      </p:sp>
      <p:sp>
        <p:nvSpPr>
          <p:cNvPr id="1500" name="Google Shape;1500;p51"/>
          <p:cNvSpPr txBox="1">
            <a:spLocks noGrp="1"/>
          </p:cNvSpPr>
          <p:nvPr>
            <p:ph type="title" idx="4"/>
          </p:nvPr>
        </p:nvSpPr>
        <p:spPr>
          <a:xfrm>
            <a:off x="3917887" y="1903219"/>
            <a:ext cx="1230600" cy="45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04</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4"/>
          <p:cNvSpPr txBox="1">
            <a:spLocks noGrp="1"/>
          </p:cNvSpPr>
          <p:nvPr>
            <p:ph type="ctrTitle" idx="4"/>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FFFFF"/>
                </a:solidFill>
              </a:rPr>
              <a:t>REFLECTIE</a:t>
            </a:r>
            <a:endParaRPr dirty="0">
              <a:solidFill>
                <a:srgbClr val="FFFFFF"/>
              </a:solidFill>
            </a:endParaRPr>
          </a:p>
        </p:txBody>
      </p:sp>
      <p:sp>
        <p:nvSpPr>
          <p:cNvPr id="264" name="Google Shape;264;p34"/>
          <p:cNvSpPr txBox="1">
            <a:spLocks noGrp="1"/>
          </p:cNvSpPr>
          <p:nvPr>
            <p:ph type="ctrTitle"/>
          </p:nvPr>
        </p:nvSpPr>
        <p:spPr>
          <a:xfrm>
            <a:off x="1490375" y="3115775"/>
            <a:ext cx="2655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FFFFF"/>
                </a:solidFill>
              </a:rPr>
              <a:t>BETERE HARDWARE</a:t>
            </a:r>
            <a:endParaRPr dirty="0">
              <a:solidFill>
                <a:srgbClr val="FFFFFF"/>
              </a:solidFill>
            </a:endParaRPr>
          </a:p>
        </p:txBody>
      </p:sp>
      <p:sp>
        <p:nvSpPr>
          <p:cNvPr id="265" name="Google Shape;265;p34"/>
          <p:cNvSpPr txBox="1">
            <a:spLocks noGrp="1"/>
          </p:cNvSpPr>
          <p:nvPr>
            <p:ph type="subTitle" idx="1"/>
          </p:nvPr>
        </p:nvSpPr>
        <p:spPr>
          <a:xfrm>
            <a:off x="1490375" y="3797425"/>
            <a:ext cx="2655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Limitatie:</a:t>
            </a:r>
          </a:p>
          <a:p>
            <a:pPr marL="0" lvl="0" indent="0" algn="ctr" rtl="0">
              <a:spcBef>
                <a:spcPts val="0"/>
              </a:spcBef>
              <a:spcAft>
                <a:spcPts val="0"/>
              </a:spcAft>
              <a:buNone/>
            </a:pPr>
            <a:r>
              <a:rPr lang="es" dirty="0">
                <a:solidFill>
                  <a:srgbClr val="FFFFFF"/>
                </a:solidFill>
              </a:rPr>
              <a:t>Zwaardere modellen gebruiken </a:t>
            </a:r>
            <a:br>
              <a:rPr lang="es" dirty="0">
                <a:solidFill>
                  <a:srgbClr val="FFFFFF"/>
                </a:solidFill>
              </a:rPr>
            </a:br>
            <a:r>
              <a:rPr lang="es" dirty="0">
                <a:solidFill>
                  <a:srgbClr val="FFFFFF"/>
                </a:solidFill>
                <a:sym typeface="Wingdings" panose="05000000000000000000" pitchFamily="2" charset="2"/>
              </a:rPr>
              <a:t> Niet de juiste hardware</a:t>
            </a:r>
            <a:endParaRPr dirty="0">
              <a:solidFill>
                <a:srgbClr val="FFFFFF"/>
              </a:solidFill>
            </a:endParaRPr>
          </a:p>
        </p:txBody>
      </p:sp>
      <p:sp>
        <p:nvSpPr>
          <p:cNvPr id="266" name="Google Shape;266;p34"/>
          <p:cNvSpPr txBox="1">
            <a:spLocks noGrp="1"/>
          </p:cNvSpPr>
          <p:nvPr>
            <p:ph type="ctrTitle" idx="2"/>
          </p:nvPr>
        </p:nvSpPr>
        <p:spPr>
          <a:xfrm>
            <a:off x="5020150" y="3115775"/>
            <a:ext cx="2655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FFFFF"/>
                </a:solidFill>
              </a:rPr>
              <a:t>RESULTAAT</a:t>
            </a:r>
            <a:endParaRPr dirty="0">
              <a:solidFill>
                <a:srgbClr val="FFFFFF"/>
              </a:solidFill>
            </a:endParaRPr>
          </a:p>
        </p:txBody>
      </p:sp>
      <p:sp>
        <p:nvSpPr>
          <p:cNvPr id="267" name="Google Shape;267;p34"/>
          <p:cNvSpPr txBox="1">
            <a:spLocks noGrp="1"/>
          </p:cNvSpPr>
          <p:nvPr>
            <p:ph type="subTitle" idx="3"/>
          </p:nvPr>
        </p:nvSpPr>
        <p:spPr>
          <a:xfrm>
            <a:off x="5020150" y="3797425"/>
            <a:ext cx="2655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l-BE" dirty="0">
                <a:solidFill>
                  <a:srgbClr val="FFFFFF"/>
                </a:solidFill>
                <a:sym typeface="Wingdings" panose="05000000000000000000" pitchFamily="2" charset="2"/>
              </a:rPr>
              <a:t>Complex probleem</a:t>
            </a:r>
            <a:endParaRPr lang="nl-BE" dirty="0">
              <a:solidFill>
                <a:srgbClr val="FFFFFF"/>
              </a:solidFill>
            </a:endParaRPr>
          </a:p>
          <a:p>
            <a:pPr marL="0" lvl="0" indent="0" algn="ctr" rtl="0">
              <a:spcBef>
                <a:spcPts val="0"/>
              </a:spcBef>
              <a:spcAft>
                <a:spcPts val="0"/>
              </a:spcAft>
              <a:buNone/>
            </a:pPr>
            <a:r>
              <a:rPr lang="nl-BE" dirty="0"/>
              <a:t>Desondanks onze gelimiteerde hardware</a:t>
            </a:r>
          </a:p>
          <a:p>
            <a:pPr marL="0" lvl="0" indent="0" algn="ctr" rtl="0">
              <a:spcBef>
                <a:spcPts val="0"/>
              </a:spcBef>
              <a:spcAft>
                <a:spcPts val="0"/>
              </a:spcAft>
              <a:buNone/>
            </a:pPr>
            <a:r>
              <a:rPr lang="nl-BE" dirty="0">
                <a:solidFill>
                  <a:srgbClr val="FFFFFF"/>
                </a:solidFill>
                <a:sym typeface="Wingdings" panose="05000000000000000000" pitchFamily="2" charset="2"/>
              </a:rPr>
              <a:t> </a:t>
            </a:r>
            <a:r>
              <a:rPr lang="nl-BE" dirty="0">
                <a:solidFill>
                  <a:srgbClr val="FFFFFF"/>
                </a:solidFill>
              </a:rPr>
              <a:t>Gelukkig met ons resultaat</a:t>
            </a:r>
            <a:endParaRPr dirty="0">
              <a:solidFill>
                <a:srgbClr val="FFFFFF"/>
              </a:solidFill>
            </a:endParaRPr>
          </a:p>
        </p:txBody>
      </p:sp>
      <p:grpSp>
        <p:nvGrpSpPr>
          <p:cNvPr id="17" name="Google Shape;9073;p71">
            <a:extLst>
              <a:ext uri="{FF2B5EF4-FFF2-40B4-BE49-F238E27FC236}">
                <a16:creationId xmlns:a16="http://schemas.microsoft.com/office/drawing/2014/main" id="{CCFFA1FA-9A4B-40DD-B940-40C3DABFC8D8}"/>
              </a:ext>
            </a:extLst>
          </p:cNvPr>
          <p:cNvGrpSpPr/>
          <p:nvPr/>
        </p:nvGrpSpPr>
        <p:grpSpPr>
          <a:xfrm>
            <a:off x="2639884" y="2932833"/>
            <a:ext cx="423845" cy="422693"/>
            <a:chOff x="-3854372" y="2405000"/>
            <a:chExt cx="294600" cy="293800"/>
          </a:xfrm>
          <a:solidFill>
            <a:schemeClr val="bg1"/>
          </a:solidFill>
        </p:grpSpPr>
        <p:sp>
          <p:nvSpPr>
            <p:cNvPr id="18" name="Google Shape;9074;p71">
              <a:extLst>
                <a:ext uri="{FF2B5EF4-FFF2-40B4-BE49-F238E27FC236}">
                  <a16:creationId xmlns:a16="http://schemas.microsoft.com/office/drawing/2014/main" id="{81029B9D-4666-43B0-A3BE-751C53A5DB8C}"/>
                </a:ext>
              </a:extLst>
            </p:cNvPr>
            <p:cNvSpPr/>
            <p:nvPr/>
          </p:nvSpPr>
          <p:spPr>
            <a:xfrm>
              <a:off x="-3854372"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9" name="Google Shape;9075;p71">
              <a:extLst>
                <a:ext uri="{FF2B5EF4-FFF2-40B4-BE49-F238E27FC236}">
                  <a16:creationId xmlns:a16="http://schemas.microsoft.com/office/drawing/2014/main" id="{907291BB-F752-47F1-9C87-C33FBAF49622}"/>
                </a:ext>
              </a:extLst>
            </p:cNvPr>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20" name="Google Shape;8799;p70">
            <a:extLst>
              <a:ext uri="{FF2B5EF4-FFF2-40B4-BE49-F238E27FC236}">
                <a16:creationId xmlns:a16="http://schemas.microsoft.com/office/drawing/2014/main" id="{4372F1A4-250D-4C77-B0F7-986DA09B6B6B}"/>
              </a:ext>
            </a:extLst>
          </p:cNvPr>
          <p:cNvGrpSpPr/>
          <p:nvPr/>
        </p:nvGrpSpPr>
        <p:grpSpPr>
          <a:xfrm>
            <a:off x="6160056" y="2950542"/>
            <a:ext cx="345370" cy="343656"/>
            <a:chOff x="-9961625" y="4048175"/>
            <a:chExt cx="357600" cy="355825"/>
          </a:xfrm>
          <a:solidFill>
            <a:schemeClr val="bg1"/>
          </a:solidFill>
        </p:grpSpPr>
        <p:sp>
          <p:nvSpPr>
            <p:cNvPr id="21" name="Google Shape;8800;p70">
              <a:extLst>
                <a:ext uri="{FF2B5EF4-FFF2-40B4-BE49-F238E27FC236}">
                  <a16:creationId xmlns:a16="http://schemas.microsoft.com/office/drawing/2014/main" id="{4D5830F0-61CF-4BEE-A615-982C0D00D6B0}"/>
                </a:ext>
              </a:extLst>
            </p:cNvPr>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801;p70">
              <a:extLst>
                <a:ext uri="{FF2B5EF4-FFF2-40B4-BE49-F238E27FC236}">
                  <a16:creationId xmlns:a16="http://schemas.microsoft.com/office/drawing/2014/main" id="{E0B2E3F7-7AA9-415C-8E21-709512923F25}"/>
                </a:ext>
              </a:extLst>
            </p:cNvPr>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802;p70">
              <a:extLst>
                <a:ext uri="{FF2B5EF4-FFF2-40B4-BE49-F238E27FC236}">
                  <a16:creationId xmlns:a16="http://schemas.microsoft.com/office/drawing/2014/main" id="{429B1C17-AAC9-49D9-9CB2-D3D27B33B853}"/>
                </a:ext>
              </a:extLst>
            </p:cNvPr>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803;p70">
              <a:extLst>
                <a:ext uri="{FF2B5EF4-FFF2-40B4-BE49-F238E27FC236}">
                  <a16:creationId xmlns:a16="http://schemas.microsoft.com/office/drawing/2014/main" id="{E2663613-EECC-46EA-B082-A796ACE49B85}"/>
                </a:ext>
              </a:extLst>
            </p:cNvPr>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804;p70">
              <a:extLst>
                <a:ext uri="{FF2B5EF4-FFF2-40B4-BE49-F238E27FC236}">
                  <a16:creationId xmlns:a16="http://schemas.microsoft.com/office/drawing/2014/main" id="{53D9E91F-87FA-46BB-9D15-A243E9FC2E53}"/>
                </a:ext>
              </a:extLst>
            </p:cNvPr>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805;p70">
              <a:extLst>
                <a:ext uri="{FF2B5EF4-FFF2-40B4-BE49-F238E27FC236}">
                  <a16:creationId xmlns:a16="http://schemas.microsoft.com/office/drawing/2014/main" id="{2CB86AC5-7BCB-4C60-887D-06A6F996D6C0}"/>
                </a:ext>
              </a:extLst>
            </p:cNvPr>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5"/>
        <p:cNvGrpSpPr/>
        <p:nvPr/>
      </p:nvGrpSpPr>
      <p:grpSpPr>
        <a:xfrm>
          <a:off x="0" y="0"/>
          <a:ext cx="0" cy="0"/>
          <a:chOff x="0" y="0"/>
          <a:chExt cx="0" cy="0"/>
        </a:xfrm>
      </p:grpSpPr>
      <p:sp>
        <p:nvSpPr>
          <p:cNvPr id="1576" name="Google Shape;1576;p56"/>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THANKS!</a:t>
            </a:r>
            <a:endParaRPr dirty="0"/>
          </a:p>
        </p:txBody>
      </p:sp>
      <p:sp>
        <p:nvSpPr>
          <p:cNvPr id="1577" name="Google Shape;1577;p56"/>
          <p:cNvSpPr txBox="1">
            <a:spLocks noGrp="1"/>
          </p:cNvSpPr>
          <p:nvPr>
            <p:ph type="subTitle" idx="1"/>
          </p:nvPr>
        </p:nvSpPr>
        <p:spPr>
          <a:xfrm>
            <a:off x="3396125" y="3252304"/>
            <a:ext cx="3480300" cy="145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nl-BE" dirty="0"/>
              <a:t>Antwoorden op jullie vragen kunnen nu berekend worden.</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a:spLocks noGrp="1"/>
          </p:cNvSpPr>
          <p:nvPr>
            <p:ph type="subTitle" idx="2"/>
          </p:nvPr>
        </p:nvSpPr>
        <p:spPr>
          <a:xfrm flipH="1">
            <a:off x="4108175" y="1873234"/>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latin typeface="Squada One"/>
                <a:ea typeface="Squada One"/>
                <a:cs typeface="Squada One"/>
                <a:sym typeface="Squada One"/>
              </a:rPr>
              <a:t>ALGORITME EN ‘OPLOSSING’</a:t>
            </a:r>
            <a:endParaRPr dirty="0">
              <a:latin typeface="Squada One"/>
              <a:ea typeface="Squada One"/>
              <a:cs typeface="Squada One"/>
              <a:sym typeface="Squada One"/>
            </a:endParaRPr>
          </a:p>
        </p:txBody>
      </p:sp>
      <p:sp>
        <p:nvSpPr>
          <p:cNvPr id="212" name="Google Shape;212;p29"/>
          <p:cNvSpPr txBox="1">
            <a:spLocks noGrp="1"/>
          </p:cNvSpPr>
          <p:nvPr>
            <p:ph type="subTitle" idx="3"/>
          </p:nvPr>
        </p:nvSpPr>
        <p:spPr>
          <a:xfrm flipH="1">
            <a:off x="4108175" y="2574854"/>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UITKOMST</a:t>
            </a:r>
            <a:endParaRPr dirty="0">
              <a:latin typeface="Squada One"/>
              <a:ea typeface="Squada One"/>
              <a:cs typeface="Squada One"/>
              <a:sym typeface="Squada One"/>
            </a:endParaRPr>
          </a:p>
        </p:txBody>
      </p:sp>
      <p:sp>
        <p:nvSpPr>
          <p:cNvPr id="213" name="Google Shape;213;p29"/>
          <p:cNvSpPr txBox="1">
            <a:spLocks noGrp="1"/>
          </p:cNvSpPr>
          <p:nvPr>
            <p:ph type="subTitle" idx="6"/>
          </p:nvPr>
        </p:nvSpPr>
        <p:spPr>
          <a:xfrm>
            <a:off x="4106650" y="2960400"/>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sz="1000" dirty="0"/>
              <a:t>Demonstratie en uitkomsten.</a:t>
            </a:r>
            <a:endParaRPr sz="1000" dirty="0"/>
          </a:p>
        </p:txBody>
      </p:sp>
      <p:sp>
        <p:nvSpPr>
          <p:cNvPr id="214" name="Google Shape;214;p29"/>
          <p:cNvSpPr txBox="1">
            <a:spLocks noGrp="1"/>
          </p:cNvSpPr>
          <p:nvPr>
            <p:ph type="subTitle" idx="1"/>
          </p:nvPr>
        </p:nvSpPr>
        <p:spPr>
          <a:xfrm flipH="1">
            <a:off x="4108175" y="1153775"/>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latin typeface="Squada One"/>
                <a:ea typeface="Squada One"/>
                <a:cs typeface="Squada One"/>
                <a:sym typeface="Squada One"/>
              </a:rPr>
              <a:t>PROBLEEMSTELLING</a:t>
            </a:r>
            <a:endParaRPr dirty="0">
              <a:latin typeface="Squada One"/>
              <a:ea typeface="Squada One"/>
              <a:cs typeface="Squada One"/>
              <a:sym typeface="Squada One"/>
            </a:endParaRPr>
          </a:p>
        </p:txBody>
      </p:sp>
      <p:sp>
        <p:nvSpPr>
          <p:cNvPr id="215" name="Google Shape;215;p29"/>
          <p:cNvSpPr txBox="1">
            <a:spLocks noGrp="1"/>
          </p:cNvSpPr>
          <p:nvPr>
            <p:ph type="subTitle" idx="4"/>
          </p:nvPr>
        </p:nvSpPr>
        <p:spPr>
          <a:xfrm>
            <a:off x="4106650" y="1530075"/>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l-BE" sz="1000" dirty="0"/>
              <a:t>Waarover gaat ons project?</a:t>
            </a:r>
            <a:endParaRPr sz="1000" dirty="0"/>
          </a:p>
        </p:txBody>
      </p:sp>
      <p:sp>
        <p:nvSpPr>
          <p:cNvPr id="216" name="Google Shape;216;p29"/>
          <p:cNvSpPr txBox="1">
            <a:spLocks noGrp="1"/>
          </p:cNvSpPr>
          <p:nvPr>
            <p:ph type="subTitle" idx="5"/>
          </p:nvPr>
        </p:nvSpPr>
        <p:spPr>
          <a:xfrm>
            <a:off x="4106650" y="2248923"/>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l-BE" sz="1000" dirty="0"/>
              <a:t>Hoe hebben we het probleem aangepakt?</a:t>
            </a:r>
            <a:endParaRPr sz="1000" dirty="0"/>
          </a:p>
        </p:txBody>
      </p:sp>
      <p:sp>
        <p:nvSpPr>
          <p:cNvPr id="217" name="Google Shape;217;p29"/>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INHOUD</a:t>
            </a:r>
            <a:endParaRPr dirty="0"/>
          </a:p>
        </p:txBody>
      </p:sp>
      <p:sp>
        <p:nvSpPr>
          <p:cNvPr id="218" name="Google Shape;218;p29"/>
          <p:cNvSpPr txBox="1">
            <a:spLocks noGrp="1"/>
          </p:cNvSpPr>
          <p:nvPr>
            <p:ph type="subTitle" idx="7"/>
          </p:nvPr>
        </p:nvSpPr>
        <p:spPr>
          <a:xfrm flipH="1">
            <a:off x="4108175" y="3276477"/>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REFLECTIE</a:t>
            </a:r>
            <a:endParaRPr dirty="0"/>
          </a:p>
        </p:txBody>
      </p:sp>
      <p:sp>
        <p:nvSpPr>
          <p:cNvPr id="219" name="Google Shape;219;p29"/>
          <p:cNvSpPr txBox="1">
            <a:spLocks noGrp="1"/>
          </p:cNvSpPr>
          <p:nvPr>
            <p:ph type="subTitle" idx="8"/>
          </p:nvPr>
        </p:nvSpPr>
        <p:spPr>
          <a:xfrm>
            <a:off x="4106650" y="3662025"/>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dirty="0"/>
              <a:t>Valkuilen, toekomst..?</a:t>
            </a:r>
            <a:endParaRPr sz="1000" dirty="0"/>
          </a:p>
        </p:txBody>
      </p:sp>
      <p:sp>
        <p:nvSpPr>
          <p:cNvPr id="220" name="Google Shape;220;p29"/>
          <p:cNvSpPr txBox="1">
            <a:spLocks noGrp="1"/>
          </p:cNvSpPr>
          <p:nvPr>
            <p:ph type="title" idx="9"/>
          </p:nvPr>
        </p:nvSpPr>
        <p:spPr>
          <a:xfrm>
            <a:off x="2599375" y="1273687"/>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01</a:t>
            </a:r>
            <a:endParaRPr dirty="0"/>
          </a:p>
        </p:txBody>
      </p:sp>
      <p:sp>
        <p:nvSpPr>
          <p:cNvPr id="221" name="Google Shape;221;p29"/>
          <p:cNvSpPr txBox="1">
            <a:spLocks noGrp="1"/>
          </p:cNvSpPr>
          <p:nvPr>
            <p:ph type="title" idx="13"/>
          </p:nvPr>
        </p:nvSpPr>
        <p:spPr>
          <a:xfrm>
            <a:off x="2599375" y="1990458"/>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02</a:t>
            </a:r>
            <a:endParaRPr dirty="0"/>
          </a:p>
        </p:txBody>
      </p:sp>
      <p:sp>
        <p:nvSpPr>
          <p:cNvPr id="222" name="Google Shape;222;p29"/>
          <p:cNvSpPr txBox="1">
            <a:spLocks noGrp="1"/>
          </p:cNvSpPr>
          <p:nvPr>
            <p:ph type="title" idx="14"/>
          </p:nvPr>
        </p:nvSpPr>
        <p:spPr>
          <a:xfrm>
            <a:off x="2599375" y="2711064"/>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03</a:t>
            </a:r>
            <a:endParaRPr dirty="0"/>
          </a:p>
        </p:txBody>
      </p:sp>
      <p:sp>
        <p:nvSpPr>
          <p:cNvPr id="223" name="Google Shape;223;p29"/>
          <p:cNvSpPr txBox="1">
            <a:spLocks noGrp="1"/>
          </p:cNvSpPr>
          <p:nvPr>
            <p:ph type="title" idx="15"/>
          </p:nvPr>
        </p:nvSpPr>
        <p:spPr>
          <a:xfrm>
            <a:off x="2599375" y="3380064"/>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04</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250"/>
                                        <p:tgtEl>
                                          <p:spTgt spid="2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5">
                                            <p:txEl>
                                              <p:pRg st="0" end="0"/>
                                            </p:txEl>
                                          </p:spTgt>
                                        </p:tgtEl>
                                        <p:attrNameLst>
                                          <p:attrName>style.visibility</p:attrName>
                                        </p:attrNameLst>
                                      </p:cBhvr>
                                      <p:to>
                                        <p:strVal val="visible"/>
                                      </p:to>
                                    </p:set>
                                    <p:animEffect transition="in" filter="fade">
                                      <p:cBhvr>
                                        <p:cTn id="10" dur="250"/>
                                        <p:tgtEl>
                                          <p:spTgt spid="21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4">
                                            <p:txEl>
                                              <p:pRg st="0" end="0"/>
                                            </p:txEl>
                                          </p:spTgt>
                                        </p:tgtEl>
                                        <p:attrNameLst>
                                          <p:attrName>style.visibility</p:attrName>
                                        </p:attrNameLst>
                                      </p:cBhvr>
                                      <p:to>
                                        <p:strVal val="visible"/>
                                      </p:to>
                                    </p:set>
                                    <p:animEffect transition="in" filter="fade">
                                      <p:cBhvr>
                                        <p:cTn id="13" dur="250"/>
                                        <p:tgtEl>
                                          <p:spTgt spid="214">
                                            <p:txEl>
                                              <p:pRg st="0" end="0"/>
                                            </p:txEl>
                                          </p:spTgt>
                                        </p:tgtEl>
                                      </p:cBhvr>
                                    </p:animEffect>
                                  </p:childTnLst>
                                </p:cTn>
                              </p:par>
                            </p:childTnLst>
                          </p:cTn>
                        </p:par>
                        <p:par>
                          <p:cTn id="14" fill="hold">
                            <p:stCondLst>
                              <p:cond delay="250"/>
                            </p:stCondLst>
                            <p:childTnLst>
                              <p:par>
                                <p:cTn id="15" presetID="10" presetClass="entr" presetSubtype="0" fill="hold" grpId="0" nodeType="afterEffect">
                                  <p:stCondLst>
                                    <p:cond delay="0"/>
                                  </p:stCondLst>
                                  <p:childTnLst>
                                    <p:set>
                                      <p:cBhvr>
                                        <p:cTn id="16" dur="1" fill="hold">
                                          <p:stCondLst>
                                            <p:cond delay="0"/>
                                          </p:stCondLst>
                                        </p:cTn>
                                        <p:tgtEl>
                                          <p:spTgt spid="221"/>
                                        </p:tgtEl>
                                        <p:attrNameLst>
                                          <p:attrName>style.visibility</p:attrName>
                                        </p:attrNameLst>
                                      </p:cBhvr>
                                      <p:to>
                                        <p:strVal val="visible"/>
                                      </p:to>
                                    </p:set>
                                    <p:animEffect transition="in" filter="fade">
                                      <p:cBhvr>
                                        <p:cTn id="17" dur="250"/>
                                        <p:tgtEl>
                                          <p:spTgt spid="22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1">
                                            <p:txEl>
                                              <p:pRg st="0" end="0"/>
                                            </p:txEl>
                                          </p:spTgt>
                                        </p:tgtEl>
                                        <p:attrNameLst>
                                          <p:attrName>style.visibility</p:attrName>
                                        </p:attrNameLst>
                                      </p:cBhvr>
                                      <p:to>
                                        <p:strVal val="visible"/>
                                      </p:to>
                                    </p:set>
                                    <p:animEffect transition="in" filter="fade">
                                      <p:cBhvr>
                                        <p:cTn id="20" dur="250"/>
                                        <p:tgtEl>
                                          <p:spTgt spid="211">
                                            <p:txEl>
                                              <p:pRg st="0" end="0"/>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6">
                                            <p:txEl>
                                              <p:pRg st="0" end="0"/>
                                            </p:txEl>
                                          </p:spTgt>
                                        </p:tgtEl>
                                        <p:attrNameLst>
                                          <p:attrName>style.visibility</p:attrName>
                                        </p:attrNameLst>
                                      </p:cBhvr>
                                      <p:to>
                                        <p:strVal val="visible"/>
                                      </p:to>
                                    </p:set>
                                    <p:animEffect transition="in" filter="fade">
                                      <p:cBhvr>
                                        <p:cTn id="23" dur="250"/>
                                        <p:tgtEl>
                                          <p:spTgt spid="216">
                                            <p:txEl>
                                              <p:pRg st="0" end="0"/>
                                            </p:txEl>
                                          </p:spTgt>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22"/>
                                        </p:tgtEl>
                                        <p:attrNameLst>
                                          <p:attrName>style.visibility</p:attrName>
                                        </p:attrNameLst>
                                      </p:cBhvr>
                                      <p:to>
                                        <p:strVal val="visible"/>
                                      </p:to>
                                    </p:set>
                                    <p:animEffect transition="in" filter="fade">
                                      <p:cBhvr>
                                        <p:cTn id="27" dur="250"/>
                                        <p:tgtEl>
                                          <p:spTgt spid="2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2">
                                            <p:txEl>
                                              <p:pRg st="0" end="0"/>
                                            </p:txEl>
                                          </p:spTgt>
                                        </p:tgtEl>
                                        <p:attrNameLst>
                                          <p:attrName>style.visibility</p:attrName>
                                        </p:attrNameLst>
                                      </p:cBhvr>
                                      <p:to>
                                        <p:strVal val="visible"/>
                                      </p:to>
                                    </p:set>
                                    <p:animEffect transition="in" filter="fade">
                                      <p:cBhvr>
                                        <p:cTn id="30" dur="250"/>
                                        <p:tgtEl>
                                          <p:spTgt spid="2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3">
                                            <p:txEl>
                                              <p:pRg st="0" end="0"/>
                                            </p:txEl>
                                          </p:spTgt>
                                        </p:tgtEl>
                                        <p:attrNameLst>
                                          <p:attrName>style.visibility</p:attrName>
                                        </p:attrNameLst>
                                      </p:cBhvr>
                                      <p:to>
                                        <p:strVal val="visible"/>
                                      </p:to>
                                    </p:set>
                                    <p:animEffect transition="in" filter="fade">
                                      <p:cBhvr>
                                        <p:cTn id="33" dur="250"/>
                                        <p:tgtEl>
                                          <p:spTgt spid="213">
                                            <p:txEl>
                                              <p:pRg st="0" end="0"/>
                                            </p:txEl>
                                          </p:spTgt>
                                        </p:tgtEl>
                                      </p:cBhvr>
                                    </p:animEffect>
                                  </p:childTnLst>
                                </p:cTn>
                              </p:par>
                            </p:childTnLst>
                          </p:cTn>
                        </p:par>
                        <p:par>
                          <p:cTn id="34" fill="hold">
                            <p:stCondLst>
                              <p:cond delay="750"/>
                            </p:stCondLst>
                            <p:childTnLst>
                              <p:par>
                                <p:cTn id="35" presetID="10" presetClass="entr" presetSubtype="0" fill="hold" grpId="0" nodeType="afterEffect">
                                  <p:stCondLst>
                                    <p:cond delay="0"/>
                                  </p:stCondLst>
                                  <p:childTnLst>
                                    <p:set>
                                      <p:cBhvr>
                                        <p:cTn id="36" dur="1" fill="hold">
                                          <p:stCondLst>
                                            <p:cond delay="0"/>
                                          </p:stCondLst>
                                        </p:cTn>
                                        <p:tgtEl>
                                          <p:spTgt spid="223"/>
                                        </p:tgtEl>
                                        <p:attrNameLst>
                                          <p:attrName>style.visibility</p:attrName>
                                        </p:attrNameLst>
                                      </p:cBhvr>
                                      <p:to>
                                        <p:strVal val="visible"/>
                                      </p:to>
                                    </p:set>
                                    <p:animEffect transition="in" filter="fade">
                                      <p:cBhvr>
                                        <p:cTn id="37" dur="250"/>
                                        <p:tgtEl>
                                          <p:spTgt spid="2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8">
                                            <p:txEl>
                                              <p:pRg st="0" end="0"/>
                                            </p:txEl>
                                          </p:spTgt>
                                        </p:tgtEl>
                                        <p:attrNameLst>
                                          <p:attrName>style.visibility</p:attrName>
                                        </p:attrNameLst>
                                      </p:cBhvr>
                                      <p:to>
                                        <p:strVal val="visible"/>
                                      </p:to>
                                    </p:set>
                                    <p:animEffect transition="in" filter="fade">
                                      <p:cBhvr>
                                        <p:cTn id="40" dur="250"/>
                                        <p:tgtEl>
                                          <p:spTgt spid="218">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9">
                                            <p:txEl>
                                              <p:pRg st="0" end="0"/>
                                            </p:txEl>
                                          </p:spTgt>
                                        </p:tgtEl>
                                        <p:attrNameLst>
                                          <p:attrName>style.visibility</p:attrName>
                                        </p:attrNameLst>
                                      </p:cBhvr>
                                      <p:to>
                                        <p:strVal val="visible"/>
                                      </p:to>
                                    </p:set>
                                    <p:animEffect transition="in" filter="fade">
                                      <p:cBhvr>
                                        <p:cTn id="43" dur="250"/>
                                        <p:tgtEl>
                                          <p:spTgt spid="2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build="p"/>
      <p:bldP spid="212" grpId="0" build="p"/>
      <p:bldP spid="213" grpId="0" build="p"/>
      <p:bldP spid="214" grpId="0" build="p"/>
      <p:bldP spid="215" grpId="0" build="p"/>
      <p:bldP spid="216" grpId="0" build="p"/>
      <p:bldP spid="218" grpId="0" build="p"/>
      <p:bldP spid="219" grpId="0" build="p"/>
      <p:bldP spid="220" grpId="0"/>
      <p:bldP spid="221" grpId="0"/>
      <p:bldP spid="222" grpId="0"/>
      <p:bldP spid="2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1"/>
          <p:cNvSpPr txBox="1">
            <a:spLocks noGrp="1"/>
          </p:cNvSpPr>
          <p:nvPr>
            <p:ph type="ctrTitle"/>
          </p:nvPr>
        </p:nvSpPr>
        <p:spPr>
          <a:xfrm>
            <a:off x="316126" y="2446475"/>
            <a:ext cx="69354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a:p>
            <a:pPr marL="0" lvl="0" indent="0" algn="r" rtl="0">
              <a:spcBef>
                <a:spcPts val="0"/>
              </a:spcBef>
              <a:spcAft>
                <a:spcPts val="0"/>
              </a:spcAft>
              <a:buNone/>
            </a:pPr>
            <a:r>
              <a:rPr lang="nl-BE" dirty="0"/>
              <a:t>PROBLEEMSTELLING</a:t>
            </a:r>
            <a:endParaRPr lang="nl-BE" dirty="0">
              <a:solidFill>
                <a:srgbClr val="FFFFFF"/>
              </a:solidFill>
            </a:endParaRPr>
          </a:p>
        </p:txBody>
      </p:sp>
      <p:sp>
        <p:nvSpPr>
          <p:cNvPr id="235" name="Google Shape;235;p31"/>
          <p:cNvSpPr txBox="1">
            <a:spLocks noGrp="1"/>
          </p:cNvSpPr>
          <p:nvPr>
            <p:ph type="title" idx="2"/>
          </p:nvPr>
        </p:nvSpPr>
        <p:spPr>
          <a:xfrm>
            <a:off x="6020362" y="1903219"/>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01</a:t>
            </a:r>
            <a:endParaRPr/>
          </a:p>
        </p:txBody>
      </p:sp>
      <p:sp>
        <p:nvSpPr>
          <p:cNvPr id="236" name="Google Shape;236;p31"/>
          <p:cNvSpPr txBox="1">
            <a:spLocks noGrp="1"/>
          </p:cNvSpPr>
          <p:nvPr>
            <p:ph type="subTitle" idx="1"/>
          </p:nvPr>
        </p:nvSpPr>
        <p:spPr>
          <a:xfrm>
            <a:off x="4596356" y="2862763"/>
            <a:ext cx="26553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nl-BE" dirty="0"/>
              <a:t>Waarover gaat ons project?</a:t>
            </a:r>
            <a:endParaRPr dirty="0"/>
          </a:p>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2" name="Google Shape;242;p32"/>
          <p:cNvSpPr txBox="1">
            <a:spLocks noGrp="1"/>
          </p:cNvSpPr>
          <p:nvPr>
            <p:ph type="subTitle" idx="1"/>
          </p:nvPr>
        </p:nvSpPr>
        <p:spPr>
          <a:xfrm>
            <a:off x="3244350" y="2113460"/>
            <a:ext cx="2655300" cy="1974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https://www.kaggle.com/c/plant-pathology-2021-fgvc8/data</a:t>
            </a:r>
          </a:p>
          <a:p>
            <a:pPr marL="0" lvl="0" indent="0" algn="ctr"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sz="800" i="1" dirty="0"/>
              <a:t>Can you help detect farmers detect apple diseases? This competition builds on last year's by challenging you to handle additional diseases and to provide more detailed information about leaves that have multiple infections.</a:t>
            </a:r>
            <a:endParaRPr sz="800" i="1" dirty="0"/>
          </a:p>
        </p:txBody>
      </p:sp>
      <p:sp>
        <p:nvSpPr>
          <p:cNvPr id="3" name="Titel 2">
            <a:extLst>
              <a:ext uri="{FF2B5EF4-FFF2-40B4-BE49-F238E27FC236}">
                <a16:creationId xmlns:a16="http://schemas.microsoft.com/office/drawing/2014/main" id="{0B0B3C3C-E466-46E9-83A5-B62F4594FD48}"/>
              </a:ext>
            </a:extLst>
          </p:cNvPr>
          <p:cNvSpPr>
            <a:spLocks noGrp="1"/>
          </p:cNvSpPr>
          <p:nvPr>
            <p:ph type="ctrTitle"/>
          </p:nvPr>
        </p:nvSpPr>
        <p:spPr>
          <a:xfrm>
            <a:off x="3244350" y="1431811"/>
            <a:ext cx="2655300" cy="644700"/>
          </a:xfrm>
        </p:spPr>
        <p:txBody>
          <a:bodyPr/>
          <a:lstStyle/>
          <a:p>
            <a:r>
              <a:rPr lang="nl-BE" dirty="0"/>
              <a:t>FOLIAR DISEASES</a:t>
            </a:r>
          </a:p>
        </p:txBody>
      </p:sp>
    </p:spTree>
    <p:extLst>
      <p:ext uri="{BB962C8B-B14F-4D97-AF65-F5344CB8AC3E}">
        <p14:creationId xmlns:p14="http://schemas.microsoft.com/office/powerpoint/2010/main" val="3008829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pic>
        <p:nvPicPr>
          <p:cNvPr id="10" name="Afbeelding 9" descr="Afbeelding met buiten, boom, blad, plant&#10;&#10;Automatisch gegenereerde beschrijving">
            <a:extLst>
              <a:ext uri="{FF2B5EF4-FFF2-40B4-BE49-F238E27FC236}">
                <a16:creationId xmlns:a16="http://schemas.microsoft.com/office/drawing/2014/main" id="{FEB80DD8-DC6F-4DC5-9603-F6BBBE8E0B2F}"/>
              </a:ext>
            </a:extLst>
          </p:cNvPr>
          <p:cNvPicPr>
            <a:picLocks noChangeAspect="1"/>
          </p:cNvPicPr>
          <p:nvPr/>
        </p:nvPicPr>
        <p:blipFill rotWithShape="1">
          <a:blip r:embed="rId3"/>
          <a:srcRect l="10547" r="14560"/>
          <a:stretch/>
        </p:blipFill>
        <p:spPr>
          <a:xfrm>
            <a:off x="6270479" y="1315301"/>
            <a:ext cx="1740958" cy="1740959"/>
          </a:xfrm>
          <a:prstGeom prst="rect">
            <a:avLst/>
          </a:prstGeom>
        </p:spPr>
      </p:pic>
      <p:pic>
        <p:nvPicPr>
          <p:cNvPr id="8" name="Afbeelding 7" descr="Afbeelding met buiten, plant, blad, groen&#10;&#10;Automatisch gegenereerde beschrijving">
            <a:extLst>
              <a:ext uri="{FF2B5EF4-FFF2-40B4-BE49-F238E27FC236}">
                <a16:creationId xmlns:a16="http://schemas.microsoft.com/office/drawing/2014/main" id="{C60C7041-48BE-4E5C-A483-3D6D71B0BDD2}"/>
              </a:ext>
            </a:extLst>
          </p:cNvPr>
          <p:cNvPicPr>
            <a:picLocks noChangeAspect="1"/>
          </p:cNvPicPr>
          <p:nvPr/>
        </p:nvPicPr>
        <p:blipFill rotWithShape="1">
          <a:blip r:embed="rId4"/>
          <a:srcRect l="18346" t="450" r="15070" b="-450"/>
          <a:stretch/>
        </p:blipFill>
        <p:spPr>
          <a:xfrm>
            <a:off x="3762886" y="1321875"/>
            <a:ext cx="1735311" cy="1740959"/>
          </a:xfrm>
          <a:prstGeom prst="rect">
            <a:avLst/>
          </a:prstGeom>
        </p:spPr>
      </p:pic>
      <p:pic>
        <p:nvPicPr>
          <p:cNvPr id="6" name="Afbeelding 5" descr="Afbeelding met buiten, blad, plant, sluiten&#10;&#10;Automatisch gegenereerde beschrijving">
            <a:extLst>
              <a:ext uri="{FF2B5EF4-FFF2-40B4-BE49-F238E27FC236}">
                <a16:creationId xmlns:a16="http://schemas.microsoft.com/office/drawing/2014/main" id="{A4B58821-DEBA-4ABB-AFEB-DC6FD159D215}"/>
              </a:ext>
            </a:extLst>
          </p:cNvPr>
          <p:cNvPicPr>
            <a:picLocks noChangeAspect="1"/>
          </p:cNvPicPr>
          <p:nvPr/>
        </p:nvPicPr>
        <p:blipFill rotWithShape="1">
          <a:blip r:embed="rId5"/>
          <a:srcRect l="15500" r="14917"/>
          <a:stretch/>
        </p:blipFill>
        <p:spPr>
          <a:xfrm>
            <a:off x="1202178" y="1308727"/>
            <a:ext cx="1735311" cy="1720761"/>
          </a:xfrm>
          <a:prstGeom prst="rect">
            <a:avLst/>
          </a:prstGeom>
        </p:spPr>
      </p:pic>
      <p:grpSp>
        <p:nvGrpSpPr>
          <p:cNvPr id="1548" name="Google Shape;1548;p55"/>
          <p:cNvGrpSpPr/>
          <p:nvPr/>
        </p:nvGrpSpPr>
        <p:grpSpPr>
          <a:xfrm>
            <a:off x="1214592" y="1312970"/>
            <a:ext cx="1720760" cy="2367920"/>
            <a:chOff x="1214592" y="1312970"/>
            <a:chExt cx="1467893" cy="2019952"/>
          </a:xfrm>
        </p:grpSpPr>
        <p:sp>
          <p:nvSpPr>
            <p:cNvPr id="1549" name="Google Shape;1549;p55"/>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0" name="Google Shape;1550;p55"/>
            <p:cNvCxnSpPr>
              <a:cxnSpLocks/>
              <a:stCxn id="1549"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sp>
        <p:nvSpPr>
          <p:cNvPr id="1565" name="Google Shape;1565;p55"/>
          <p:cNvSpPr txBox="1">
            <a:spLocks noGrp="1"/>
          </p:cNvSpPr>
          <p:nvPr>
            <p:ph type="ctrTitle" idx="6"/>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KORTE SCHETS</a:t>
            </a:r>
            <a:endParaRPr dirty="0"/>
          </a:p>
        </p:txBody>
      </p:sp>
      <p:sp>
        <p:nvSpPr>
          <p:cNvPr id="1566" name="Google Shape;1566;p55"/>
          <p:cNvSpPr txBox="1">
            <a:spLocks noGrp="1"/>
          </p:cNvSpPr>
          <p:nvPr>
            <p:ph type="ctrTitle"/>
          </p:nvPr>
        </p:nvSpPr>
        <p:spPr>
          <a:xfrm>
            <a:off x="1158050" y="3799550"/>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GEZOND</a:t>
            </a:r>
            <a:endParaRPr dirty="0"/>
          </a:p>
        </p:txBody>
      </p:sp>
      <p:sp>
        <p:nvSpPr>
          <p:cNvPr id="1568" name="Google Shape;1568;p55"/>
          <p:cNvSpPr txBox="1">
            <a:spLocks noGrp="1"/>
          </p:cNvSpPr>
          <p:nvPr>
            <p:ph type="ctrTitle"/>
          </p:nvPr>
        </p:nvSpPr>
        <p:spPr>
          <a:xfrm>
            <a:off x="3688827" y="3806123"/>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RUST</a:t>
            </a:r>
            <a:endParaRPr dirty="0"/>
          </a:p>
        </p:txBody>
      </p:sp>
      <p:sp>
        <p:nvSpPr>
          <p:cNvPr id="1570" name="Google Shape;1570;p55"/>
          <p:cNvSpPr txBox="1">
            <a:spLocks noGrp="1"/>
          </p:cNvSpPr>
          <p:nvPr>
            <p:ph type="ctrTitle"/>
          </p:nvPr>
        </p:nvSpPr>
        <p:spPr>
          <a:xfrm>
            <a:off x="6200307" y="3804799"/>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SCAB</a:t>
            </a:r>
            <a:endParaRPr dirty="0"/>
          </a:p>
        </p:txBody>
      </p:sp>
      <p:grpSp>
        <p:nvGrpSpPr>
          <p:cNvPr id="35" name="Google Shape;1548;p55">
            <a:extLst>
              <a:ext uri="{FF2B5EF4-FFF2-40B4-BE49-F238E27FC236}">
                <a16:creationId xmlns:a16="http://schemas.microsoft.com/office/drawing/2014/main" id="{AA79196C-14C3-4853-B821-2BB7461EE2E9}"/>
              </a:ext>
            </a:extLst>
          </p:cNvPr>
          <p:cNvGrpSpPr/>
          <p:nvPr/>
        </p:nvGrpSpPr>
        <p:grpSpPr>
          <a:xfrm>
            <a:off x="3760758" y="1315301"/>
            <a:ext cx="1737440" cy="2390873"/>
            <a:chOff x="1214592" y="1312970"/>
            <a:chExt cx="1467893" cy="2019952"/>
          </a:xfrm>
        </p:grpSpPr>
        <p:sp>
          <p:nvSpPr>
            <p:cNvPr id="36" name="Google Shape;1549;p55">
              <a:extLst>
                <a:ext uri="{FF2B5EF4-FFF2-40B4-BE49-F238E27FC236}">
                  <a16:creationId xmlns:a16="http://schemas.microsoft.com/office/drawing/2014/main" id="{24E4E1D2-6CD3-4E65-922A-C036DBCCBDC1}"/>
                </a:ext>
              </a:extLst>
            </p:cNvPr>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1550;p55">
              <a:extLst>
                <a:ext uri="{FF2B5EF4-FFF2-40B4-BE49-F238E27FC236}">
                  <a16:creationId xmlns:a16="http://schemas.microsoft.com/office/drawing/2014/main" id="{FFB4CCBC-DB30-4D94-981F-676D681D000E}"/>
                </a:ext>
              </a:extLst>
            </p:cNvPr>
            <p:cNvCxnSpPr>
              <a:cxnSpLocks/>
              <a:stCxn id="36"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grpSp>
        <p:nvGrpSpPr>
          <p:cNvPr id="38" name="Google Shape;1548;p55">
            <a:extLst>
              <a:ext uri="{FF2B5EF4-FFF2-40B4-BE49-F238E27FC236}">
                <a16:creationId xmlns:a16="http://schemas.microsoft.com/office/drawing/2014/main" id="{E5A7E8E2-22EA-4AF1-B07D-EBC34C261645}"/>
              </a:ext>
            </a:extLst>
          </p:cNvPr>
          <p:cNvGrpSpPr/>
          <p:nvPr/>
        </p:nvGrpSpPr>
        <p:grpSpPr>
          <a:xfrm>
            <a:off x="6270478" y="1315415"/>
            <a:ext cx="1740959" cy="2395715"/>
            <a:chOff x="1214592" y="1312970"/>
            <a:chExt cx="1467893" cy="2019952"/>
          </a:xfrm>
        </p:grpSpPr>
        <p:sp>
          <p:nvSpPr>
            <p:cNvPr id="39" name="Google Shape;1549;p55">
              <a:extLst>
                <a:ext uri="{FF2B5EF4-FFF2-40B4-BE49-F238E27FC236}">
                  <a16:creationId xmlns:a16="http://schemas.microsoft.com/office/drawing/2014/main" id="{67510D26-0A29-4A8E-B71B-EB3D8C2735EF}"/>
                </a:ext>
              </a:extLst>
            </p:cNvPr>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1550;p55">
              <a:extLst>
                <a:ext uri="{FF2B5EF4-FFF2-40B4-BE49-F238E27FC236}">
                  <a16:creationId xmlns:a16="http://schemas.microsoft.com/office/drawing/2014/main" id="{E1013987-64AC-410A-81C4-4773DBB77D0E}"/>
                </a:ext>
              </a:extLst>
            </p:cNvPr>
            <p:cNvCxnSpPr>
              <a:cxnSpLocks/>
              <a:stCxn id="39"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spTree>
    <p:extLst>
      <p:ext uri="{BB962C8B-B14F-4D97-AF65-F5344CB8AC3E}">
        <p14:creationId xmlns:p14="http://schemas.microsoft.com/office/powerpoint/2010/main" val="3223986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ctrTitle"/>
          </p:nvPr>
        </p:nvSpPr>
        <p:spPr>
          <a:xfrm>
            <a:off x="4916558" y="1183572"/>
            <a:ext cx="2845693" cy="101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 ENKELE VOORBEELDEN</a:t>
            </a:r>
            <a:endParaRPr dirty="0">
              <a:solidFill>
                <a:srgbClr val="FFFFFF"/>
              </a:solidFill>
            </a:endParaRPr>
          </a:p>
        </p:txBody>
      </p:sp>
      <p:sp>
        <p:nvSpPr>
          <p:cNvPr id="248" name="Google Shape;248;p33"/>
          <p:cNvSpPr txBox="1">
            <a:spLocks noGrp="1"/>
          </p:cNvSpPr>
          <p:nvPr>
            <p:ph type="subTitle" idx="1"/>
          </p:nvPr>
        </p:nvSpPr>
        <p:spPr>
          <a:xfrm>
            <a:off x="1680100" y="2815900"/>
            <a:ext cx="6225300" cy="14550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100" dirty="0"/>
          </a:p>
          <a:p>
            <a:pPr marL="457200" lvl="0" indent="-298450" algn="l" rtl="0">
              <a:spcBef>
                <a:spcPts val="0"/>
              </a:spcBef>
              <a:spcAft>
                <a:spcPts val="0"/>
              </a:spcAft>
              <a:buClr>
                <a:srgbClr val="FFFFFF"/>
              </a:buClr>
              <a:buSzPts val="1100"/>
              <a:buChar char="●"/>
            </a:pPr>
            <a:r>
              <a:rPr lang="nl-BE" sz="1100" dirty="0"/>
              <a:t>Gezond</a:t>
            </a:r>
          </a:p>
          <a:p>
            <a:pPr indent="-298450">
              <a:buSzPts val="1100"/>
              <a:buFont typeface="Roboto Slab Regular"/>
              <a:buChar char="●"/>
            </a:pPr>
            <a:r>
              <a:rPr lang="nl-BE" sz="1100" dirty="0"/>
              <a:t>Complex</a:t>
            </a:r>
          </a:p>
          <a:p>
            <a:pPr indent="-298450">
              <a:buSzPts val="1100"/>
              <a:buFont typeface="Roboto Slab Regular"/>
              <a:buChar char="●"/>
            </a:pPr>
            <a:r>
              <a:rPr lang="nl-BE" sz="1100" dirty="0" err="1"/>
              <a:t>Frog</a:t>
            </a:r>
            <a:r>
              <a:rPr lang="nl-BE" sz="1100" dirty="0"/>
              <a:t> Eye </a:t>
            </a:r>
            <a:r>
              <a:rPr lang="nl-BE" sz="1100" dirty="0" err="1"/>
              <a:t>Leaf</a:t>
            </a:r>
            <a:r>
              <a:rPr lang="nl-BE" sz="1100" dirty="0"/>
              <a:t> Spot</a:t>
            </a:r>
          </a:p>
          <a:p>
            <a:pPr indent="-298450">
              <a:buSzPts val="1100"/>
              <a:buFont typeface="Roboto Slab Regular"/>
              <a:buChar char="●"/>
            </a:pPr>
            <a:r>
              <a:rPr lang="nl-BE" sz="1100" dirty="0" err="1"/>
              <a:t>Powdery</a:t>
            </a:r>
            <a:r>
              <a:rPr lang="nl-BE" sz="1100" dirty="0"/>
              <a:t> </a:t>
            </a:r>
            <a:r>
              <a:rPr lang="nl-BE" sz="1100" dirty="0" err="1"/>
              <a:t>Mildew</a:t>
            </a:r>
            <a:endParaRPr lang="nl-BE" sz="1100" dirty="0"/>
          </a:p>
          <a:p>
            <a:pPr indent="-298450">
              <a:buSzPts val="1100"/>
              <a:buFont typeface="Roboto Slab Regular"/>
              <a:buChar char="●"/>
            </a:pPr>
            <a:r>
              <a:rPr lang="nl-BE" sz="1100" dirty="0"/>
              <a:t>Rust</a:t>
            </a:r>
            <a:endParaRPr sz="1100" dirty="0"/>
          </a:p>
          <a:p>
            <a:pPr marL="457200" lvl="0" indent="-298450" algn="l" rtl="0">
              <a:spcBef>
                <a:spcPts val="0"/>
              </a:spcBef>
              <a:spcAft>
                <a:spcPts val="0"/>
              </a:spcAft>
              <a:buClr>
                <a:srgbClr val="FFFFFF"/>
              </a:buClr>
              <a:buSzPts val="1100"/>
              <a:buChar char="●"/>
            </a:pPr>
            <a:r>
              <a:rPr lang="nl-BE" sz="1100" dirty="0" err="1"/>
              <a:t>Scab</a:t>
            </a:r>
            <a:endParaRPr sz="1100" dirty="0"/>
          </a:p>
          <a:p>
            <a:pPr marL="457200" lvl="0" indent="-298450" algn="l" rtl="0">
              <a:spcBef>
                <a:spcPts val="0"/>
              </a:spcBef>
              <a:spcAft>
                <a:spcPts val="0"/>
              </a:spcAft>
              <a:buClr>
                <a:srgbClr val="FFFFFF"/>
              </a:buClr>
              <a:buSzPts val="1100"/>
              <a:buChar char="●"/>
            </a:pPr>
            <a:r>
              <a:rPr lang="nl-BE" sz="1100" dirty="0"/>
              <a:t>Een combinatie van …</a:t>
            </a:r>
          </a:p>
        </p:txBody>
      </p:sp>
      <p:sp>
        <p:nvSpPr>
          <p:cNvPr id="2" name="Tekstvak 1">
            <a:extLst>
              <a:ext uri="{FF2B5EF4-FFF2-40B4-BE49-F238E27FC236}">
                <a16:creationId xmlns:a16="http://schemas.microsoft.com/office/drawing/2014/main" id="{6C19C95A-D585-4B06-AD7C-E1DEB095BDEE}"/>
              </a:ext>
            </a:extLst>
          </p:cNvPr>
          <p:cNvSpPr txBox="1"/>
          <p:nvPr/>
        </p:nvSpPr>
        <p:spPr>
          <a:xfrm>
            <a:off x="5227983" y="2743181"/>
            <a:ext cx="1921565" cy="1600438"/>
          </a:xfrm>
          <a:prstGeom prst="rect">
            <a:avLst/>
          </a:prstGeom>
          <a:noFill/>
        </p:spPr>
        <p:txBody>
          <a:bodyPr wrap="square" rtlCol="0">
            <a:spAutoFit/>
          </a:bodyPr>
          <a:lstStyle/>
          <a:p>
            <a:r>
              <a:rPr lang="nl-BE" sz="700" dirty="0">
                <a:solidFill>
                  <a:schemeClr val="bg1"/>
                </a:solidFill>
              </a:rPr>
              <a:t>{</a:t>
            </a:r>
          </a:p>
          <a:p>
            <a:r>
              <a:rPr lang="nl-BE" sz="700" dirty="0">
                <a:solidFill>
                  <a:schemeClr val="bg1"/>
                </a:solidFill>
              </a:rPr>
              <a:t>   "scab":4826,</a:t>
            </a:r>
          </a:p>
          <a:p>
            <a:r>
              <a:rPr lang="nl-BE" sz="700" dirty="0">
                <a:solidFill>
                  <a:schemeClr val="bg1"/>
                </a:solidFill>
              </a:rPr>
              <a:t>   "healthy":4624,</a:t>
            </a:r>
          </a:p>
          <a:p>
            <a:r>
              <a:rPr lang="nl-BE" sz="700" dirty="0">
                <a:solidFill>
                  <a:schemeClr val="bg1"/>
                </a:solidFill>
              </a:rPr>
              <a:t>   "frog_eye_leaf_spot":3181,</a:t>
            </a:r>
          </a:p>
          <a:p>
            <a:r>
              <a:rPr lang="nl-BE" sz="700" dirty="0">
                <a:solidFill>
                  <a:schemeClr val="bg1"/>
                </a:solidFill>
              </a:rPr>
              <a:t>   "rust":1860,</a:t>
            </a:r>
          </a:p>
          <a:p>
            <a:r>
              <a:rPr lang="nl-BE" sz="700" dirty="0">
                <a:solidFill>
                  <a:schemeClr val="bg1"/>
                </a:solidFill>
              </a:rPr>
              <a:t>   "complex":1602,</a:t>
            </a:r>
          </a:p>
          <a:p>
            <a:r>
              <a:rPr lang="nl-BE" sz="700" dirty="0">
                <a:solidFill>
                  <a:schemeClr val="bg1"/>
                </a:solidFill>
              </a:rPr>
              <a:t>   "powdery_mildew":1184,</a:t>
            </a:r>
          </a:p>
          <a:p>
            <a:r>
              <a:rPr lang="nl-BE" sz="700" dirty="0">
                <a:solidFill>
                  <a:schemeClr val="bg1"/>
                </a:solidFill>
              </a:rPr>
              <a:t>   "</a:t>
            </a:r>
            <a:r>
              <a:rPr lang="nl-BE" sz="700" dirty="0" err="1">
                <a:solidFill>
                  <a:schemeClr val="bg1"/>
                </a:solidFill>
              </a:rPr>
              <a:t>scab</a:t>
            </a:r>
            <a:r>
              <a:rPr lang="nl-BE" sz="700" dirty="0">
                <a:solidFill>
                  <a:schemeClr val="bg1"/>
                </a:solidFill>
              </a:rPr>
              <a:t> frog_eye_leaf_spot":686,</a:t>
            </a:r>
          </a:p>
          <a:p>
            <a:r>
              <a:rPr lang="nl-BE" sz="700" dirty="0">
                <a:solidFill>
                  <a:schemeClr val="bg1"/>
                </a:solidFill>
              </a:rPr>
              <a:t>   "</a:t>
            </a:r>
            <a:r>
              <a:rPr lang="nl-BE" sz="700" dirty="0" err="1">
                <a:solidFill>
                  <a:schemeClr val="bg1"/>
                </a:solidFill>
              </a:rPr>
              <a:t>scab</a:t>
            </a:r>
            <a:r>
              <a:rPr lang="nl-BE" sz="700" dirty="0">
                <a:solidFill>
                  <a:schemeClr val="bg1"/>
                </a:solidFill>
              </a:rPr>
              <a:t> </a:t>
            </a:r>
            <a:r>
              <a:rPr lang="nl-BE" sz="700" dirty="0" err="1">
                <a:solidFill>
                  <a:schemeClr val="bg1"/>
                </a:solidFill>
              </a:rPr>
              <a:t>frog_eye_leaf_spot</a:t>
            </a:r>
            <a:r>
              <a:rPr lang="nl-BE" sz="700" dirty="0">
                <a:solidFill>
                  <a:schemeClr val="bg1"/>
                </a:solidFill>
              </a:rPr>
              <a:t> complex":200,</a:t>
            </a:r>
          </a:p>
          <a:p>
            <a:r>
              <a:rPr lang="nl-BE" sz="700" dirty="0">
                <a:solidFill>
                  <a:schemeClr val="bg1"/>
                </a:solidFill>
              </a:rPr>
              <a:t>   "</a:t>
            </a:r>
            <a:r>
              <a:rPr lang="nl-BE" sz="700" dirty="0" err="1">
                <a:solidFill>
                  <a:schemeClr val="bg1"/>
                </a:solidFill>
              </a:rPr>
              <a:t>frog_eye_leaf_spot</a:t>
            </a:r>
            <a:r>
              <a:rPr lang="nl-BE" sz="700" dirty="0">
                <a:solidFill>
                  <a:schemeClr val="bg1"/>
                </a:solidFill>
              </a:rPr>
              <a:t> complex":165,</a:t>
            </a:r>
          </a:p>
          <a:p>
            <a:r>
              <a:rPr lang="nl-BE" sz="700" dirty="0">
                <a:solidFill>
                  <a:schemeClr val="bg1"/>
                </a:solidFill>
              </a:rPr>
              <a:t>   "rust frog_eye_leaf_spot":120,</a:t>
            </a:r>
          </a:p>
          <a:p>
            <a:r>
              <a:rPr lang="nl-BE" sz="700" dirty="0">
                <a:solidFill>
                  <a:schemeClr val="bg1"/>
                </a:solidFill>
              </a:rPr>
              <a:t>   "rust complex":97,</a:t>
            </a:r>
          </a:p>
          <a:p>
            <a:r>
              <a:rPr lang="nl-BE" sz="700" dirty="0">
                <a:solidFill>
                  <a:schemeClr val="bg1"/>
                </a:solidFill>
              </a:rPr>
              <a:t>   "</a:t>
            </a:r>
            <a:r>
              <a:rPr lang="nl-BE" sz="700" dirty="0" err="1">
                <a:solidFill>
                  <a:schemeClr val="bg1"/>
                </a:solidFill>
              </a:rPr>
              <a:t>powdery_mildew</a:t>
            </a:r>
            <a:r>
              <a:rPr lang="nl-BE" sz="700" dirty="0">
                <a:solidFill>
                  <a:schemeClr val="bg1"/>
                </a:solidFill>
              </a:rPr>
              <a:t> complex":87</a:t>
            </a:r>
          </a:p>
          <a:p>
            <a:r>
              <a:rPr lang="nl-BE" sz="700" dirty="0">
                <a:solidFill>
                  <a:schemeClr val="bg1"/>
                </a:solidFill>
              </a:rPr>
              <a:t>}</a:t>
            </a:r>
          </a:p>
        </p:txBody>
      </p:sp>
      <p:pic>
        <p:nvPicPr>
          <p:cNvPr id="1026" name="Picture 2" descr="Early blight of potato and tomato (Early lehemädanik {Alternaria} kartulite  ja tomatite - Estonian)">
            <a:extLst>
              <a:ext uri="{FF2B5EF4-FFF2-40B4-BE49-F238E27FC236}">
                <a16:creationId xmlns:a16="http://schemas.microsoft.com/office/drawing/2014/main" id="{523FB6D1-AB0D-4515-9D90-4C6E810DF2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501" y="1309254"/>
            <a:ext cx="2350943" cy="1567295"/>
          </a:xfrm>
          <a:prstGeom prst="rect">
            <a:avLst/>
          </a:prstGeom>
          <a:noFill/>
          <a:extLst>
            <a:ext uri="{909E8E84-426E-40DD-AFC4-6F175D3DCCD1}">
              <a14:hiddenFill xmlns:a14="http://schemas.microsoft.com/office/drawing/2010/main">
                <a:solidFill>
                  <a:srgbClr val="FFFFFF"/>
                </a:solidFill>
              </a14:hiddenFill>
            </a:ext>
          </a:extLst>
        </p:spPr>
      </p:pic>
      <p:sp>
        <p:nvSpPr>
          <p:cNvPr id="3" name="Tekstvak 2">
            <a:extLst>
              <a:ext uri="{FF2B5EF4-FFF2-40B4-BE49-F238E27FC236}">
                <a16:creationId xmlns:a16="http://schemas.microsoft.com/office/drawing/2014/main" id="{E785F455-BA74-40BF-B4AA-5DE1DB3B6104}"/>
              </a:ext>
            </a:extLst>
          </p:cNvPr>
          <p:cNvSpPr txBox="1"/>
          <p:nvPr/>
        </p:nvSpPr>
        <p:spPr>
          <a:xfrm>
            <a:off x="5165034" y="2431755"/>
            <a:ext cx="2047461" cy="338554"/>
          </a:xfrm>
          <a:prstGeom prst="rect">
            <a:avLst/>
          </a:prstGeom>
          <a:noFill/>
        </p:spPr>
        <p:txBody>
          <a:bodyPr wrap="square" rtlCol="0">
            <a:spAutoFit/>
          </a:bodyPr>
          <a:lstStyle/>
          <a:p>
            <a:r>
              <a:rPr lang="nl-BE" sz="1600" dirty="0">
                <a:solidFill>
                  <a:schemeClr val="bg1"/>
                </a:solidFill>
                <a:latin typeface="Aharoni" panose="02010803020104030203" pitchFamily="2" charset="-79"/>
                <a:cs typeface="Aharoni" panose="02010803020104030203" pitchFamily="2" charset="-79"/>
              </a:rPr>
              <a:t>11</a:t>
            </a:r>
            <a:r>
              <a:rPr lang="nl-BE" dirty="0">
                <a:solidFill>
                  <a:schemeClr val="bg1"/>
                </a:solidFill>
                <a:latin typeface="Squada One" panose="020B0604020202020204" charset="0"/>
              </a:rPr>
              <a:t> plantenziekten</a:t>
            </a:r>
          </a:p>
        </p:txBody>
      </p:sp>
    </p:spTree>
    <p:extLst>
      <p:ext uri="{BB962C8B-B14F-4D97-AF65-F5344CB8AC3E}">
        <p14:creationId xmlns:p14="http://schemas.microsoft.com/office/powerpoint/2010/main" val="3872915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5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ctrTitle"/>
          </p:nvPr>
        </p:nvSpPr>
        <p:spPr>
          <a:xfrm>
            <a:off x="4916557" y="1440300"/>
            <a:ext cx="2845693" cy="101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OUTPUT LAYER</a:t>
            </a:r>
            <a:endParaRPr dirty="0">
              <a:solidFill>
                <a:srgbClr val="FFFFFF"/>
              </a:solidFill>
            </a:endParaRPr>
          </a:p>
        </p:txBody>
      </p:sp>
      <p:pic>
        <p:nvPicPr>
          <p:cNvPr id="4" name="Afbeelding 3">
            <a:extLst>
              <a:ext uri="{FF2B5EF4-FFF2-40B4-BE49-F238E27FC236}">
                <a16:creationId xmlns:a16="http://schemas.microsoft.com/office/drawing/2014/main" id="{DE655E3D-A6D1-490E-98EA-B71E7056EA0B}"/>
              </a:ext>
            </a:extLst>
          </p:cNvPr>
          <p:cNvPicPr>
            <a:picLocks noChangeAspect="1"/>
          </p:cNvPicPr>
          <p:nvPr/>
        </p:nvPicPr>
        <p:blipFill>
          <a:blip r:embed="rId3"/>
          <a:stretch>
            <a:fillRect/>
          </a:stretch>
        </p:blipFill>
        <p:spPr>
          <a:xfrm>
            <a:off x="4190650" y="3204100"/>
            <a:ext cx="3714750" cy="1066800"/>
          </a:xfrm>
          <a:prstGeom prst="rect">
            <a:avLst/>
          </a:prstGeom>
        </p:spPr>
      </p:pic>
      <p:sp>
        <p:nvSpPr>
          <p:cNvPr id="25" name="Tekstvak 24">
            <a:extLst>
              <a:ext uri="{FF2B5EF4-FFF2-40B4-BE49-F238E27FC236}">
                <a16:creationId xmlns:a16="http://schemas.microsoft.com/office/drawing/2014/main" id="{045CB8F9-497C-42A7-B3FA-92C788A071E0}"/>
              </a:ext>
            </a:extLst>
          </p:cNvPr>
          <p:cNvSpPr txBox="1"/>
          <p:nvPr/>
        </p:nvSpPr>
        <p:spPr>
          <a:xfrm>
            <a:off x="890602" y="1690020"/>
            <a:ext cx="1921565" cy="2308324"/>
          </a:xfrm>
          <a:prstGeom prst="rect">
            <a:avLst/>
          </a:prstGeom>
          <a:noFill/>
        </p:spPr>
        <p:txBody>
          <a:bodyPr wrap="square" rtlCol="0">
            <a:spAutoFit/>
          </a:bodyPr>
          <a:lstStyle/>
          <a:p>
            <a:r>
              <a:rPr lang="nl-BE" sz="900" dirty="0">
                <a:solidFill>
                  <a:schemeClr val="bg1"/>
                </a:solidFill>
              </a:rPr>
              <a:t>{</a:t>
            </a:r>
          </a:p>
          <a:p>
            <a:r>
              <a:rPr lang="nl-BE" sz="900" dirty="0">
                <a:solidFill>
                  <a:schemeClr val="bg1"/>
                </a:solidFill>
              </a:rPr>
              <a:t>   "scab":4826,</a:t>
            </a:r>
          </a:p>
          <a:p>
            <a:r>
              <a:rPr lang="nl-BE" sz="900" dirty="0">
                <a:solidFill>
                  <a:schemeClr val="bg1"/>
                </a:solidFill>
              </a:rPr>
              <a:t>   "healthy":4624,</a:t>
            </a:r>
          </a:p>
          <a:p>
            <a:r>
              <a:rPr lang="nl-BE" sz="900" dirty="0">
                <a:solidFill>
                  <a:schemeClr val="bg1"/>
                </a:solidFill>
              </a:rPr>
              <a:t>   "frog_eye_leaf_spot":3181,</a:t>
            </a:r>
          </a:p>
          <a:p>
            <a:r>
              <a:rPr lang="nl-BE" sz="900" dirty="0">
                <a:solidFill>
                  <a:schemeClr val="bg1"/>
                </a:solidFill>
              </a:rPr>
              <a:t>   "rust":1860,</a:t>
            </a:r>
          </a:p>
          <a:p>
            <a:r>
              <a:rPr lang="nl-BE" sz="900" dirty="0">
                <a:solidFill>
                  <a:schemeClr val="bg1"/>
                </a:solidFill>
              </a:rPr>
              <a:t>   "complex":1602,</a:t>
            </a:r>
          </a:p>
          <a:p>
            <a:r>
              <a:rPr lang="nl-BE" sz="900" dirty="0">
                <a:solidFill>
                  <a:schemeClr val="bg1"/>
                </a:solidFill>
              </a:rPr>
              <a:t>   "powdery_mildew":1184,</a:t>
            </a:r>
          </a:p>
          <a:p>
            <a:r>
              <a:rPr lang="nl-BE" sz="900" dirty="0">
                <a:solidFill>
                  <a:schemeClr val="bg1"/>
                </a:solidFill>
              </a:rPr>
              <a:t>   "</a:t>
            </a:r>
            <a:r>
              <a:rPr lang="nl-BE" sz="900" dirty="0" err="1">
                <a:solidFill>
                  <a:schemeClr val="bg1"/>
                </a:solidFill>
              </a:rPr>
              <a:t>scab</a:t>
            </a:r>
            <a:r>
              <a:rPr lang="nl-BE" sz="900" dirty="0">
                <a:solidFill>
                  <a:schemeClr val="bg1"/>
                </a:solidFill>
              </a:rPr>
              <a:t> frog_eye_leaf_spot":686,</a:t>
            </a:r>
          </a:p>
          <a:p>
            <a:r>
              <a:rPr lang="nl-BE" sz="900" dirty="0">
                <a:solidFill>
                  <a:schemeClr val="bg1"/>
                </a:solidFill>
              </a:rPr>
              <a:t>   "</a:t>
            </a:r>
            <a:r>
              <a:rPr lang="nl-BE" sz="900" dirty="0" err="1">
                <a:solidFill>
                  <a:schemeClr val="bg1"/>
                </a:solidFill>
              </a:rPr>
              <a:t>scab</a:t>
            </a:r>
            <a:r>
              <a:rPr lang="nl-BE" sz="900" dirty="0">
                <a:solidFill>
                  <a:schemeClr val="bg1"/>
                </a:solidFill>
              </a:rPr>
              <a:t> </a:t>
            </a:r>
            <a:r>
              <a:rPr lang="nl-BE" sz="900" dirty="0" err="1">
                <a:solidFill>
                  <a:schemeClr val="bg1"/>
                </a:solidFill>
              </a:rPr>
              <a:t>frog_eye_leaf_spot</a:t>
            </a:r>
            <a:r>
              <a:rPr lang="nl-BE" sz="900" dirty="0">
                <a:solidFill>
                  <a:schemeClr val="bg1"/>
                </a:solidFill>
              </a:rPr>
              <a:t> complex":200,</a:t>
            </a:r>
          </a:p>
          <a:p>
            <a:r>
              <a:rPr lang="nl-BE" sz="900" dirty="0">
                <a:solidFill>
                  <a:schemeClr val="bg1"/>
                </a:solidFill>
              </a:rPr>
              <a:t>   "</a:t>
            </a:r>
            <a:r>
              <a:rPr lang="nl-BE" sz="900" dirty="0" err="1">
                <a:solidFill>
                  <a:schemeClr val="bg1"/>
                </a:solidFill>
              </a:rPr>
              <a:t>frog_eye_leaf_spot</a:t>
            </a:r>
            <a:r>
              <a:rPr lang="nl-BE" sz="900" dirty="0">
                <a:solidFill>
                  <a:schemeClr val="bg1"/>
                </a:solidFill>
              </a:rPr>
              <a:t> complex":165,</a:t>
            </a:r>
          </a:p>
          <a:p>
            <a:r>
              <a:rPr lang="nl-BE" sz="900" dirty="0">
                <a:solidFill>
                  <a:schemeClr val="bg1"/>
                </a:solidFill>
              </a:rPr>
              <a:t>   "rust frog_eye_leaf_spot":120,</a:t>
            </a:r>
          </a:p>
          <a:p>
            <a:r>
              <a:rPr lang="nl-BE" sz="900" dirty="0">
                <a:solidFill>
                  <a:schemeClr val="bg1"/>
                </a:solidFill>
              </a:rPr>
              <a:t>   "rust complex":97,</a:t>
            </a:r>
          </a:p>
          <a:p>
            <a:r>
              <a:rPr lang="nl-BE" sz="900" dirty="0">
                <a:solidFill>
                  <a:schemeClr val="bg1"/>
                </a:solidFill>
              </a:rPr>
              <a:t>   "</a:t>
            </a:r>
            <a:r>
              <a:rPr lang="nl-BE" sz="900" dirty="0" err="1">
                <a:solidFill>
                  <a:schemeClr val="bg1"/>
                </a:solidFill>
              </a:rPr>
              <a:t>powdery_mildew</a:t>
            </a:r>
            <a:r>
              <a:rPr lang="nl-BE" sz="900" dirty="0">
                <a:solidFill>
                  <a:schemeClr val="bg1"/>
                </a:solidFill>
              </a:rPr>
              <a:t> complex":87</a:t>
            </a:r>
          </a:p>
          <a:p>
            <a:r>
              <a:rPr lang="nl-BE" sz="900" dirty="0">
                <a:solidFill>
                  <a:schemeClr val="bg1"/>
                </a:solidFill>
              </a:rPr>
              <a:t>}</a:t>
            </a:r>
          </a:p>
        </p:txBody>
      </p:sp>
      <p:cxnSp>
        <p:nvCxnSpPr>
          <p:cNvPr id="26" name="Google Shape;1338;p43">
            <a:extLst>
              <a:ext uri="{FF2B5EF4-FFF2-40B4-BE49-F238E27FC236}">
                <a16:creationId xmlns:a16="http://schemas.microsoft.com/office/drawing/2014/main" id="{5ABFCF11-B337-47E7-ACC7-6F04BF073864}"/>
              </a:ext>
            </a:extLst>
          </p:cNvPr>
          <p:cNvCxnSpPr>
            <a:cxnSpLocks/>
            <a:stCxn id="27" idx="4"/>
          </p:cNvCxnSpPr>
          <p:nvPr/>
        </p:nvCxnSpPr>
        <p:spPr>
          <a:xfrm rot="5400000">
            <a:off x="3637831" y="2329348"/>
            <a:ext cx="12700" cy="3883105"/>
          </a:xfrm>
          <a:prstGeom prst="bentConnector4">
            <a:avLst>
              <a:gd name="adj1" fmla="val 3313071"/>
              <a:gd name="adj2" fmla="val 99916"/>
            </a:avLst>
          </a:prstGeom>
          <a:noFill/>
          <a:ln w="19050" cap="flat" cmpd="sng">
            <a:solidFill>
              <a:srgbClr val="FFFFFF"/>
            </a:solidFill>
            <a:prstDash val="solid"/>
            <a:round/>
            <a:headEnd type="none" w="med" len="med"/>
            <a:tailEnd type="diamond" w="med" len="med"/>
          </a:ln>
        </p:spPr>
      </p:cxnSp>
      <p:sp>
        <p:nvSpPr>
          <p:cNvPr id="27" name="Google Shape;1339;p43">
            <a:extLst>
              <a:ext uri="{FF2B5EF4-FFF2-40B4-BE49-F238E27FC236}">
                <a16:creationId xmlns:a16="http://schemas.microsoft.com/office/drawing/2014/main" id="{E71303AD-8589-40BF-8471-1A9E01EBDC47}"/>
              </a:ext>
            </a:extLst>
          </p:cNvPr>
          <p:cNvSpPr/>
          <p:nvPr/>
        </p:nvSpPr>
        <p:spPr>
          <a:xfrm>
            <a:off x="5360383" y="3832900"/>
            <a:ext cx="438000" cy="438000"/>
          </a:xfrm>
          <a:prstGeom prst="ellipse">
            <a:avLst/>
          </a:prstGeom>
          <a:solidFill>
            <a:srgbClr val="7F7ABE">
              <a:alpha val="31000"/>
            </a:srgbClr>
          </a:solidFill>
          <a:ln w="19050" cap="flat" cmpd="sng">
            <a:solidFill>
              <a:srgbClr val="7F7A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340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9"/>
          <p:cNvSpPr txBox="1">
            <a:spLocks noGrp="1"/>
          </p:cNvSpPr>
          <p:nvPr>
            <p:ph type="ctrTitle" idx="2"/>
          </p:nvPr>
        </p:nvSpPr>
        <p:spPr>
          <a:xfrm>
            <a:off x="2886275" y="2446475"/>
            <a:ext cx="32937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BE" dirty="0">
                <a:latin typeface="Squada One"/>
                <a:ea typeface="Squada One"/>
                <a:cs typeface="Squada One"/>
                <a:sym typeface="Squada One"/>
              </a:rPr>
              <a:t>ALGORITME EN ‘OPLOSSING’</a:t>
            </a:r>
          </a:p>
        </p:txBody>
      </p:sp>
      <p:sp>
        <p:nvSpPr>
          <p:cNvPr id="320" name="Google Shape;320;p39"/>
          <p:cNvSpPr txBox="1">
            <a:spLocks noGrp="1"/>
          </p:cNvSpPr>
          <p:nvPr>
            <p:ph type="subTitle" idx="3"/>
          </p:nvPr>
        </p:nvSpPr>
        <p:spPr>
          <a:xfrm>
            <a:off x="3205539" y="2862763"/>
            <a:ext cx="2655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Hoe hebben we het probleem aangepakt?</a:t>
            </a:r>
            <a:endParaRPr dirty="0"/>
          </a:p>
        </p:txBody>
      </p:sp>
      <p:sp>
        <p:nvSpPr>
          <p:cNvPr id="321" name="Google Shape;321;p39"/>
          <p:cNvSpPr txBox="1">
            <a:spLocks noGrp="1"/>
          </p:cNvSpPr>
          <p:nvPr>
            <p:ph type="title" idx="4"/>
          </p:nvPr>
        </p:nvSpPr>
        <p:spPr>
          <a:xfrm>
            <a:off x="3917887" y="1903219"/>
            <a:ext cx="1230600" cy="45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02</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2"/>
          <p:cNvSpPr txBox="1">
            <a:spLocks noGrp="1"/>
          </p:cNvSpPr>
          <p:nvPr>
            <p:ph type="ctrTitle"/>
          </p:nvPr>
        </p:nvSpPr>
        <p:spPr>
          <a:xfrm>
            <a:off x="3244350" y="1398680"/>
            <a:ext cx="2655300" cy="6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t>TRANSFER LEARNING</a:t>
            </a:r>
            <a:endParaRPr sz="1800" dirty="0"/>
          </a:p>
        </p:txBody>
      </p:sp>
      <p:pic>
        <p:nvPicPr>
          <p:cNvPr id="1026" name="Picture 2" descr="An Introduction to Transfer Learning | by azin asgarian | Georgian Impact  Blog | Medium">
            <a:extLst>
              <a:ext uri="{FF2B5EF4-FFF2-40B4-BE49-F238E27FC236}">
                <a16:creationId xmlns:a16="http://schemas.microsoft.com/office/drawing/2014/main" id="{EDADBD87-DFF0-44A2-A5C5-429DBD59E4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370" b="89880" l="9697" r="90000">
                        <a14:foregroundMark x1="36242" y1="49325" x2="36909" y2="72639"/>
                        <a14:foregroundMark x1="60424" y1="76912" x2="55455" y2="69265"/>
                        <a14:foregroundMark x1="55455" y1="69265" x2="55515" y2="56447"/>
                        <a14:foregroundMark x1="55515" y1="56447" x2="58303" y2="46627"/>
                        <a14:foregroundMark x1="58303" y1="46627" x2="65273" y2="41604"/>
                        <a14:foregroundMark x1="65273" y1="41604" x2="75273" y2="43178"/>
                        <a14:foregroundMark x1="75273" y1="43178" x2="80364" y2="54498"/>
                        <a14:foregroundMark x1="80364" y1="54498" x2="80303" y2="80135"/>
                        <a14:foregroundMark x1="80303" y1="80135" x2="71818" y2="87706"/>
                        <a14:foregroundMark x1="71818" y1="87706" x2="68545" y2="77436"/>
                        <a14:foregroundMark x1="68545" y1="77436" x2="64788" y2="73838"/>
                        <a14:foregroundMark x1="59515" y1="51049" x2="68303" y2="51049"/>
                        <a14:foregroundMark x1="68303" y1="51049" x2="75758" y2="56147"/>
                        <a14:foregroundMark x1="75758" y1="56147" x2="71576" y2="68966"/>
                        <a14:foregroundMark x1="71576" y1="68966" x2="70000" y2="70990"/>
                        <a14:foregroundMark x1="73152" y1="50900" x2="76788" y2="48576"/>
                        <a14:foregroundMark x1="68848" y1="70990" x2="70000" y2="68441"/>
                        <a14:foregroundMark x1="73455" y1="70690" x2="65636" y2="71139"/>
                        <a14:foregroundMark x1="78848" y1="40330" x2="74303" y2="22714"/>
                        <a14:foregroundMark x1="74303" y1="22714" x2="77879" y2="13493"/>
                        <a14:foregroundMark x1="77879" y1="13493" x2="81697" y2="23088"/>
                        <a14:foregroundMark x1="62121" y1="29010" x2="49697" y2="23988"/>
                        <a14:foregroundMark x1="9697" y1="30135" x2="10242" y2="29085"/>
                        <a14:foregroundMark x1="38667" y1="65667" x2="38424" y2="72939"/>
                        <a14:foregroundMark x1="16788" y1="10420" x2="25576" y2="9370"/>
                        <a14:foregroundMark x1="25576" y1="9370" x2="28424" y2="10945"/>
                      </a14:backgroundRemoval>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3465398" y="2043380"/>
            <a:ext cx="2345724" cy="18967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209</TotalTime>
  <Words>585</Words>
  <Application>Microsoft Office PowerPoint</Application>
  <PresentationFormat>Diavoorstelling (16:9)</PresentationFormat>
  <Paragraphs>124</Paragraphs>
  <Slides>19</Slides>
  <Notes>19</Notes>
  <HiddenSlides>0</HiddenSlides>
  <MMClips>0</MMClips>
  <ScaleCrop>false</ScaleCrop>
  <HeadingPairs>
    <vt:vector size="6" baseType="variant">
      <vt:variant>
        <vt:lpstr>Gebruikte lettertypen</vt:lpstr>
      </vt:variant>
      <vt:variant>
        <vt:i4>4</vt:i4>
      </vt:variant>
      <vt:variant>
        <vt:lpstr>Thema</vt:lpstr>
      </vt:variant>
      <vt:variant>
        <vt:i4>1</vt:i4>
      </vt:variant>
      <vt:variant>
        <vt:lpstr>Diatitels</vt:lpstr>
      </vt:variant>
      <vt:variant>
        <vt:i4>19</vt:i4>
      </vt:variant>
    </vt:vector>
  </HeadingPairs>
  <TitlesOfParts>
    <vt:vector size="24" baseType="lpstr">
      <vt:lpstr>Squada One</vt:lpstr>
      <vt:lpstr>Roboto Slab Regular</vt:lpstr>
      <vt:lpstr>Arial</vt:lpstr>
      <vt:lpstr>Aharoni</vt:lpstr>
      <vt:lpstr>Data Waves by Slidesgo</vt:lpstr>
      <vt:lpstr>FOLIAR DISEASES</vt:lpstr>
      <vt:lpstr>INHOUD</vt:lpstr>
      <vt:lpstr> PROBLEEMSTELLING</vt:lpstr>
      <vt:lpstr>FOLIAR DISEASES</vt:lpstr>
      <vt:lpstr>KORTE SCHETS</vt:lpstr>
      <vt:lpstr>... ENKELE VOORBEELDEN</vt:lpstr>
      <vt:lpstr>OUTPUT LAYER</vt:lpstr>
      <vt:lpstr>ALGORITME EN ‘OPLOSSING’</vt:lpstr>
      <vt:lpstr>TRANSFER LEARNING</vt:lpstr>
      <vt:lpstr>FOTOS RESHAPEN</vt:lpstr>
      <vt:lpstr>OBSTAKELS EN ONDERVINDINGEN</vt:lpstr>
      <vt:lpstr>OBSTAKELS EN ONDERVINDINGEN</vt:lpstr>
      <vt:lpstr>OBSTAKELS EN ONDERVINDINGEN</vt:lpstr>
      <vt:lpstr>UITKOMST</vt:lpstr>
      <vt:lpstr>DEMO</vt:lpstr>
      <vt:lpstr>ACURRACY SCORES</vt:lpstr>
      <vt:lpstr>REFLECTIE</vt:lpstr>
      <vt:lpstr>REFLECTIE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FOLIAR DISEASES</dc:title>
  <dc:creator>Stijn</dc:creator>
  <cp:lastModifiedBy>Tassenoy Stijn</cp:lastModifiedBy>
  <cp:revision>42</cp:revision>
  <dcterms:modified xsi:type="dcterms:W3CDTF">2021-05-19T17:02:31Z</dcterms:modified>
</cp:coreProperties>
</file>